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363" r:id="rId3"/>
    <p:sldId id="381" r:id="rId4"/>
    <p:sldId id="315" r:id="rId5"/>
    <p:sldId id="257" r:id="rId6"/>
    <p:sldId id="319" r:id="rId7"/>
    <p:sldId id="258" r:id="rId8"/>
    <p:sldId id="322" r:id="rId9"/>
    <p:sldId id="321" r:id="rId10"/>
    <p:sldId id="324" r:id="rId11"/>
    <p:sldId id="320" r:id="rId12"/>
    <p:sldId id="370" r:id="rId13"/>
    <p:sldId id="259" r:id="rId14"/>
    <p:sldId id="318" r:id="rId15"/>
    <p:sldId id="260" r:id="rId16"/>
    <p:sldId id="261" r:id="rId17"/>
    <p:sldId id="262" r:id="rId18"/>
    <p:sldId id="265" r:id="rId19"/>
    <p:sldId id="263" r:id="rId20"/>
    <p:sldId id="264" r:id="rId21"/>
    <p:sldId id="270" r:id="rId22"/>
    <p:sldId id="269" r:id="rId23"/>
    <p:sldId id="379" r:id="rId24"/>
    <p:sldId id="292" r:id="rId25"/>
    <p:sldId id="299" r:id="rId26"/>
    <p:sldId id="287" r:id="rId27"/>
    <p:sldId id="288" r:id="rId28"/>
    <p:sldId id="289" r:id="rId29"/>
    <p:sldId id="373" r:id="rId30"/>
    <p:sldId id="290" r:id="rId31"/>
    <p:sldId id="267" r:id="rId32"/>
    <p:sldId id="291" r:id="rId33"/>
    <p:sldId id="364" r:id="rId34"/>
    <p:sldId id="272" r:id="rId35"/>
    <p:sldId id="273" r:id="rId36"/>
    <p:sldId id="380" r:id="rId37"/>
    <p:sldId id="378" r:id="rId38"/>
    <p:sldId id="366" r:id="rId39"/>
    <p:sldId id="295" r:id="rId40"/>
    <p:sldId id="296" r:id="rId41"/>
    <p:sldId id="297" r:id="rId42"/>
    <p:sldId id="298" r:id="rId43"/>
    <p:sldId id="274" r:id="rId44"/>
    <p:sldId id="307" r:id="rId45"/>
    <p:sldId id="294" r:id="rId46"/>
    <p:sldId id="310" r:id="rId47"/>
    <p:sldId id="301" r:id="rId48"/>
    <p:sldId id="303" r:id="rId49"/>
    <p:sldId id="304" r:id="rId50"/>
    <p:sldId id="306" r:id="rId51"/>
    <p:sldId id="305" r:id="rId52"/>
    <p:sldId id="309" r:id="rId53"/>
    <p:sldId id="300" r:id="rId54"/>
    <p:sldId id="374" r:id="rId55"/>
    <p:sldId id="311" r:id="rId56"/>
    <p:sldId id="325" r:id="rId57"/>
    <p:sldId id="331" r:id="rId58"/>
    <p:sldId id="375" r:id="rId59"/>
    <p:sldId id="308" r:id="rId60"/>
    <p:sldId id="382" r:id="rId61"/>
    <p:sldId id="376" r:id="rId62"/>
    <p:sldId id="312" r:id="rId63"/>
    <p:sldId id="313" r:id="rId64"/>
    <p:sldId id="326" r:id="rId65"/>
    <p:sldId id="314" r:id="rId66"/>
    <p:sldId id="377" r:id="rId67"/>
    <p:sldId id="333" r:id="rId68"/>
    <p:sldId id="329" r:id="rId69"/>
    <p:sldId id="328" r:id="rId70"/>
    <p:sldId id="327" r:id="rId71"/>
    <p:sldId id="332" r:id="rId72"/>
    <p:sldId id="334" r:id="rId73"/>
    <p:sldId id="343" r:id="rId74"/>
    <p:sldId id="345" r:id="rId75"/>
    <p:sldId id="336" r:id="rId76"/>
    <p:sldId id="344" r:id="rId77"/>
    <p:sldId id="337" r:id="rId78"/>
    <p:sldId id="338" r:id="rId79"/>
    <p:sldId id="352" r:id="rId80"/>
    <p:sldId id="357" r:id="rId81"/>
    <p:sldId id="339" r:id="rId82"/>
    <p:sldId id="371" r:id="rId83"/>
    <p:sldId id="341" r:id="rId84"/>
    <p:sldId id="342" r:id="rId85"/>
    <p:sldId id="346" r:id="rId86"/>
    <p:sldId id="347" r:id="rId87"/>
    <p:sldId id="348" r:id="rId88"/>
    <p:sldId id="349" r:id="rId89"/>
    <p:sldId id="358" r:id="rId90"/>
    <p:sldId id="350" r:id="rId91"/>
    <p:sldId id="360" r:id="rId92"/>
    <p:sldId id="354" r:id="rId93"/>
    <p:sldId id="356" r:id="rId94"/>
    <p:sldId id="359" r:id="rId95"/>
    <p:sldId id="353" r:id="rId96"/>
    <p:sldId id="367" r:id="rId97"/>
    <p:sldId id="368" r:id="rId98"/>
    <p:sldId id="369" r:id="rId99"/>
    <p:sldId id="293" r:id="rId10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2C4"/>
    <a:srgbClr val="000000"/>
    <a:srgbClr val="D9D9D9"/>
    <a:srgbClr val="53A0D9"/>
    <a:srgbClr val="5383D9"/>
    <a:srgbClr val="74B2E0"/>
    <a:srgbClr val="559FD7"/>
    <a:srgbClr val="75B2DF"/>
    <a:srgbClr val="A5D9EB"/>
    <a:srgbClr val="648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8" autoAdjust="0"/>
    <p:restoredTop sz="81167" autoAdjust="0"/>
  </p:normalViewPr>
  <p:slideViewPr>
    <p:cSldViewPr snapToGrid="0">
      <p:cViewPr>
        <p:scale>
          <a:sx n="92" d="100"/>
          <a:sy n="92" d="100"/>
        </p:scale>
        <p:origin x="115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9" d="100"/>
          <a:sy n="139" d="100"/>
        </p:scale>
        <p:origin x="4638" y="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0FD7768-0902-4DD2-9122-B00B1AA01F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C2287A8-6B39-4838-A37F-212C742BA1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DCC6B-A279-4D46-BCF0-C35E91B19848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7779FD-C784-4B73-A9C6-C62F0BB4FE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E1B9685-3723-46CA-96DD-36F6374333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C2EBC-9AE6-4E0A-B1C0-E451E75137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48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E2F9D-DA34-4008-AD01-204454ECB10D}" type="datetimeFigureOut">
              <a:rPr lang="fr-FR" smtClean="0"/>
              <a:t>13/12/2021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D2C62-0375-4AAD-B2D7-B773364E97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95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118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261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620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76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314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942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76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843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040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141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04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Front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: transition zone between air masses with distinctly different properties.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9517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80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812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459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096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69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E4496-00B2-44B9-A19C-452D5EF89F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9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E4496-00B2-44B9-A19C-452D5EF89F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64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E4496-00B2-44B9-A19C-452D5EF89F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7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439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569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D2C62-0375-4AAD-B2D7-B773364E971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80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CC57-E4DD-45B4-A299-F5867B387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" y="896537"/>
            <a:ext cx="7524750" cy="1655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79AAD-5468-4A1C-8590-DA23ECF1A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5" y="2668084"/>
            <a:ext cx="752475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90B6F-2389-4044-9C95-4B12751F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8BB9E-F9BC-4902-AC46-5C03E177E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r>
              <a:rPr lang="fr-FR" dirty="0"/>
              <a:t>Mickaël Sereno - AVIZ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2F85-6C54-440B-BDC2-F5DF6565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D6360B-9E96-4E5F-B444-A1FE6AFBB9E5}"/>
              </a:ext>
            </a:extLst>
          </p:cNvPr>
          <p:cNvSpPr/>
          <p:nvPr userDrawn="1"/>
        </p:nvSpPr>
        <p:spPr>
          <a:xfrm rot="16200000">
            <a:off x="6635502" y="3282212"/>
            <a:ext cx="6873305" cy="293522"/>
          </a:xfrm>
          <a:prstGeom prst="rect">
            <a:avLst/>
          </a:prstGeom>
          <a:solidFill>
            <a:srgbClr val="AED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68358A-3B95-46A2-A08B-16B2667B50B8}"/>
              </a:ext>
            </a:extLst>
          </p:cNvPr>
          <p:cNvSpPr/>
          <p:nvPr userDrawn="1"/>
        </p:nvSpPr>
        <p:spPr>
          <a:xfrm rot="16215250">
            <a:off x="7110049" y="3287555"/>
            <a:ext cx="6858203" cy="298447"/>
          </a:xfrm>
          <a:prstGeom prst="rect">
            <a:avLst/>
          </a:prstGeom>
          <a:solidFill>
            <a:srgbClr val="82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06AAAA-1630-4657-9D31-8FAE7EB1BD7D}"/>
              </a:ext>
            </a:extLst>
          </p:cNvPr>
          <p:cNvSpPr/>
          <p:nvPr userDrawn="1"/>
        </p:nvSpPr>
        <p:spPr>
          <a:xfrm rot="16229469">
            <a:off x="7578602" y="3269005"/>
            <a:ext cx="6874781" cy="319989"/>
          </a:xfrm>
          <a:prstGeom prst="rect">
            <a:avLst/>
          </a:prstGeom>
          <a:solidFill>
            <a:srgbClr val="648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68AADC-F151-44B7-B8DD-9384EBFC7883}"/>
              </a:ext>
            </a:extLst>
          </p:cNvPr>
          <p:cNvSpPr/>
          <p:nvPr userDrawn="1"/>
        </p:nvSpPr>
        <p:spPr>
          <a:xfrm>
            <a:off x="0" y="5059244"/>
            <a:ext cx="12191612" cy="293522"/>
          </a:xfrm>
          <a:prstGeom prst="rect">
            <a:avLst/>
          </a:prstGeom>
          <a:solidFill>
            <a:srgbClr val="AED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A14414-3E5B-471C-BA30-6698868F1B9D}"/>
              </a:ext>
            </a:extLst>
          </p:cNvPr>
          <p:cNvSpPr/>
          <p:nvPr userDrawn="1"/>
        </p:nvSpPr>
        <p:spPr>
          <a:xfrm>
            <a:off x="17" y="5507125"/>
            <a:ext cx="12190993" cy="298447"/>
          </a:xfrm>
          <a:prstGeom prst="rect">
            <a:avLst/>
          </a:prstGeom>
          <a:solidFill>
            <a:srgbClr val="82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6EACB7-860E-4AFD-8216-63A88BDFA44C}"/>
              </a:ext>
            </a:extLst>
          </p:cNvPr>
          <p:cNvSpPr/>
          <p:nvPr userDrawn="1"/>
        </p:nvSpPr>
        <p:spPr>
          <a:xfrm>
            <a:off x="1148" y="5925430"/>
            <a:ext cx="12189317" cy="319989"/>
          </a:xfrm>
          <a:prstGeom prst="rect">
            <a:avLst/>
          </a:prstGeom>
          <a:solidFill>
            <a:srgbClr val="648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44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3458-5E29-468C-92AB-BDE610B7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42D67-FE78-41C8-8FB6-72C55215B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46668F-A08E-4174-B9F6-92D31984A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21E0910-0572-499B-A1EE-9410677EE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EB73B2C-4F0B-4643-A591-B97A4AE24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8372E9E-89BD-4924-A8AB-92FD6F4D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385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B0A0B-26EB-444F-9985-7F8875FF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7C96C4-8007-4932-B8F5-CDCB02D46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47CC7-896D-4F25-9029-7BE50346E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274A88-98A5-420D-BAC6-8AE2A9040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8F93F16-2779-4C50-9999-7EF483D5E3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76609C-733B-456E-BF0D-AEB99FD5B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272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97689-230B-4C73-BDBA-B76A9359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4D3EA9-03B4-4F12-90B7-F268D6502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9F336-9421-4BD1-A775-C1189AC8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97812-842B-4DDB-93BF-E64BA91BE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56CCE0-E85D-496C-9D56-F3AC26194578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DB3A6D8-6A44-4D39-B1BE-5168DE895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9442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2E76B3-3318-4CEC-B4F0-BF9AEEE92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65BB8-EC53-4262-ACE0-C7805F4D5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088C788-EB8C-4E98-B5A3-AE9CAB822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5F84D65-B8BB-4017-9455-68F8D491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AEF4822-4511-4FDD-9321-350807271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7495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en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Mickaël Sereno - AVIZ</a:t>
            </a:r>
            <a:endParaRPr lang="en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6679C-2D81-8540-8E58-FC80494C25BD}" type="slidenum">
              <a:rPr lang="en-PT" smtClean="0"/>
              <a:t>‹N°›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50774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F7A08-DB20-42BB-AFF5-0B6B3E5CC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4875"/>
            <a:ext cx="8658225" cy="114536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E83D9D-8BCA-4FD4-BB3D-DD331B1D343C}"/>
              </a:ext>
            </a:extLst>
          </p:cNvPr>
          <p:cNvSpPr/>
          <p:nvPr userDrawn="1"/>
        </p:nvSpPr>
        <p:spPr>
          <a:xfrm>
            <a:off x="1905000" y="2432064"/>
            <a:ext cx="10287000" cy="546252"/>
          </a:xfrm>
          <a:prstGeom prst="rect">
            <a:avLst/>
          </a:prstGeom>
          <a:solidFill>
            <a:srgbClr val="A5D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0AB32E-6086-4E77-BFBD-F2C12B64C0D2}"/>
              </a:ext>
            </a:extLst>
          </p:cNvPr>
          <p:cNvSpPr/>
          <p:nvPr userDrawn="1"/>
        </p:nvSpPr>
        <p:spPr>
          <a:xfrm>
            <a:off x="1904999" y="3600450"/>
            <a:ext cx="10280485" cy="572093"/>
          </a:xfrm>
          <a:prstGeom prst="rect">
            <a:avLst/>
          </a:prstGeom>
          <a:solidFill>
            <a:srgbClr val="74B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2994612-205C-4DA2-9F3E-F603241D51E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16278" y="2443157"/>
            <a:ext cx="10138873" cy="5462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1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800B6D1F-3345-4FF2-AEA2-F34A5B95710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916278" y="3626291"/>
            <a:ext cx="10138874" cy="5462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02BC0E-C48E-4FB4-AF2C-78FA8D4C0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207" y="2416064"/>
            <a:ext cx="555370" cy="555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57CE5A-7E11-45C6-8CC6-6EF3C37BC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12" y="3650262"/>
            <a:ext cx="555370" cy="555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3688FE-B97F-4800-A0D1-20A3091A9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8" y="3650262"/>
            <a:ext cx="555370" cy="55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060E50-3256-4720-9046-B89F00BC6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28" y="4846790"/>
            <a:ext cx="555370" cy="5553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F5FCA6-F77E-437D-B7A8-547B9C9C2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4" y="4846790"/>
            <a:ext cx="555370" cy="5553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DE9E53-1B30-49E3-A716-07F880C6F2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0" y="4846790"/>
            <a:ext cx="555370" cy="5553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0536A5-ABE9-4268-A971-5A691C2BF98F}"/>
              </a:ext>
            </a:extLst>
          </p:cNvPr>
          <p:cNvSpPr/>
          <p:nvPr userDrawn="1"/>
        </p:nvSpPr>
        <p:spPr>
          <a:xfrm>
            <a:off x="1904998" y="4830067"/>
            <a:ext cx="10280485" cy="572093"/>
          </a:xfrm>
          <a:prstGeom prst="rect">
            <a:avLst/>
          </a:prstGeom>
          <a:solidFill>
            <a:srgbClr val="53A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679C975-8920-4C66-B0D6-4820147CB5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6113" y="4846638"/>
            <a:ext cx="10269370" cy="5555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Title 3</a:t>
            </a:r>
            <a:endParaRPr lang="fr-FR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E97E4DC2-328E-4525-8D6C-FCC81A040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5D695F61-0086-4299-8007-310711E5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462EA48-406A-447F-AF84-C48F1EC1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733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01C4A-F224-446C-9086-B6235A312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2699"/>
            <a:ext cx="10515600" cy="3624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4C77E4-C048-4317-A44A-6D1E1A757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  <a:noFill/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91CB4E-AFC2-43A0-8785-3D6BB095191C}"/>
              </a:ext>
            </a:extLst>
          </p:cNvPr>
          <p:cNvSpPr/>
          <p:nvPr userDrawn="1"/>
        </p:nvSpPr>
        <p:spPr>
          <a:xfrm rot="19567507">
            <a:off x="8013565" y="6365709"/>
            <a:ext cx="5909749" cy="257175"/>
          </a:xfrm>
          <a:prstGeom prst="rect">
            <a:avLst/>
          </a:prstGeom>
          <a:solidFill>
            <a:srgbClr val="648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684C13-EE96-4447-8554-D83591FCD4AF}"/>
              </a:ext>
            </a:extLst>
          </p:cNvPr>
          <p:cNvSpPr/>
          <p:nvPr userDrawn="1"/>
        </p:nvSpPr>
        <p:spPr>
          <a:xfrm rot="19567507">
            <a:off x="7858454" y="6063934"/>
            <a:ext cx="5883986" cy="257175"/>
          </a:xfrm>
          <a:prstGeom prst="rect">
            <a:avLst/>
          </a:prstGeom>
          <a:solidFill>
            <a:srgbClr val="82B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070B5B-2A91-4CD2-A90A-A5F7DE2A221C}"/>
              </a:ext>
            </a:extLst>
          </p:cNvPr>
          <p:cNvSpPr/>
          <p:nvPr userDrawn="1"/>
        </p:nvSpPr>
        <p:spPr>
          <a:xfrm rot="19567507">
            <a:off x="7629544" y="5772518"/>
            <a:ext cx="5938863" cy="257175"/>
          </a:xfrm>
          <a:prstGeom prst="rect">
            <a:avLst/>
          </a:prstGeom>
          <a:solidFill>
            <a:srgbClr val="AED4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E9888-3F60-44DD-9D27-040F7389DE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B73F04B-9680-40B2-887C-8AB4FDA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4152A7-8A60-4928-8ECE-D2800B1BA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 algn="r"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221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205F-3410-429A-90E8-C17FDC83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EBE84-3B89-46C4-A055-BEEC829F2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92FF9C5-679F-4602-BD9A-8E21CAA41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4221E3-A105-4524-B93C-8C8E2825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B06065-8DC4-4111-AD72-796DE8D6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 algn="r"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193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C80D9-AE2B-4655-8834-A1DB08FBE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A7D26-8F08-4FFA-B2EC-0451D9D75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BAFF9-2879-42C2-A21C-997A1FFA3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82753B7-AF00-4F9D-8941-E84DF7C4F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B28CD9C-7717-485F-81B9-F7304A79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8CC0E4-45EC-42A2-B0B8-456377B1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 algn="r"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079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7655-5774-40B0-9FE9-1C35C6B2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ACFB8-6041-42AE-93F0-3558DA911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CB6FE-DF0E-4E07-B312-431FFDCD1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17252-A7F0-4551-8B62-D260B6845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25CB5A-A9C6-40C1-9F00-DBE78FDAFA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EC96726-018B-4AD9-AF2D-D9F6F90482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1B1FEE7-B487-403A-98A2-CC26A822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CF1817E-AF39-455D-88D8-BF4BA068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869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33A07-F636-4638-87A1-03E6E522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59C656-FF48-4877-A708-6C9713CE8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B2AEF1-AF9A-4242-BDC5-9886531E5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04A306-E62F-482F-B18A-888B54E94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398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D9966-D7B4-4408-9DD6-DA27DD026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1D8F5B9-F90C-42D7-A771-8A3F74AF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F4958B-0F89-4FF2-982A-5BEC32EA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919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D62290-6557-437F-A737-D5A04D791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38" y="2446175"/>
            <a:ext cx="2955723" cy="2955723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E1E111-E0BE-437F-9AB3-4153D07F6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637573C-410E-4551-8971-EAB5B4AF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9DE998-34B4-429B-AB7C-A6D6E70E9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163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D79EDC-05E3-47CF-B671-F93191D97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36718-CE2D-4450-8780-71A67E7D1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971-9297-4B2E-A5C7-3C89BE3C4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45CA710-1A6A-4416-9ED6-C4251E15F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056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F3F1F2B-F472-4EC3-85F7-983D6ACC6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4823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0556CCE0-E85D-496C-9D56-F3AC26194578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21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10" Type="http://schemas.openxmlformats.org/officeDocument/2006/relationships/image" Target="../media/image44.jpeg"/><Relationship Id="rId4" Type="http://schemas.openxmlformats.org/officeDocument/2006/relationships/image" Target="../media/image42.pn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59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15.svg"/><Relationship Id="rId2" Type="http://schemas.openxmlformats.org/officeDocument/2006/relationships/image" Target="../media/image45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19" Type="http://schemas.openxmlformats.org/officeDocument/2006/relationships/image" Target="../media/image60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8.pn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11" Type="http://schemas.openxmlformats.org/officeDocument/2006/relationships/image" Target="../media/image94.jpg"/><Relationship Id="rId5" Type="http://schemas.openxmlformats.org/officeDocument/2006/relationships/image" Target="../media/image90.png"/><Relationship Id="rId10" Type="http://schemas.openxmlformats.org/officeDocument/2006/relationships/image" Target="../media/image93.jpg"/><Relationship Id="rId4" Type="http://schemas.openxmlformats.org/officeDocument/2006/relationships/image" Target="../media/image89.png"/><Relationship Id="rId9" Type="http://schemas.openxmlformats.org/officeDocument/2006/relationships/image" Target="../media/image7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6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95.png"/><Relationship Id="rId4" Type="http://schemas.openxmlformats.org/officeDocument/2006/relationships/image" Target="../media/image97.svg"/><Relationship Id="rId9" Type="http://schemas.openxmlformats.org/officeDocument/2006/relationships/image" Target="../media/image8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Relationship Id="rId14" Type="http://schemas.openxmlformats.org/officeDocument/2006/relationships/image" Target="../media/image109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89.pn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12" Type="http://schemas.openxmlformats.org/officeDocument/2006/relationships/image" Target="../media/image8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11" Type="http://schemas.openxmlformats.org/officeDocument/2006/relationships/image" Target="../media/image77.svg"/><Relationship Id="rId5" Type="http://schemas.openxmlformats.org/officeDocument/2006/relationships/image" Target="../media/image101.svg"/><Relationship Id="rId15" Type="http://schemas.openxmlformats.org/officeDocument/2006/relationships/image" Target="../media/image91.png"/><Relationship Id="rId10" Type="http://schemas.openxmlformats.org/officeDocument/2006/relationships/image" Target="../media/image7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99.svg"/><Relationship Id="rId7" Type="http://schemas.openxmlformats.org/officeDocument/2006/relationships/image" Target="../media/image115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113.sv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svg"/><Relationship Id="rId7" Type="http://schemas.openxmlformats.org/officeDocument/2006/relationships/image" Target="../media/image10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png"/><Relationship Id="rId11" Type="http://schemas.openxmlformats.org/officeDocument/2006/relationships/image" Target="../media/image127.svg"/><Relationship Id="rId5" Type="http://schemas.openxmlformats.org/officeDocument/2006/relationships/image" Target="../media/image123.sv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12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29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svg"/><Relationship Id="rId3" Type="http://schemas.openxmlformats.org/officeDocument/2006/relationships/image" Target="../media/image131.svg"/><Relationship Id="rId7" Type="http://schemas.openxmlformats.org/officeDocument/2006/relationships/image" Target="../media/image109.svg"/><Relationship Id="rId12" Type="http://schemas.openxmlformats.org/officeDocument/2006/relationships/image" Target="../media/image13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11" Type="http://schemas.openxmlformats.org/officeDocument/2006/relationships/image" Target="../media/image135.svg"/><Relationship Id="rId5" Type="http://schemas.openxmlformats.org/officeDocument/2006/relationships/image" Target="../media/image107.svg"/><Relationship Id="rId10" Type="http://schemas.openxmlformats.org/officeDocument/2006/relationships/image" Target="../media/image134.png"/><Relationship Id="rId4" Type="http://schemas.openxmlformats.org/officeDocument/2006/relationships/image" Target="../media/image106.png"/><Relationship Id="rId9" Type="http://schemas.openxmlformats.org/officeDocument/2006/relationships/image" Target="../media/image13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44.png"/><Relationship Id="rId3" Type="http://schemas.openxmlformats.org/officeDocument/2006/relationships/image" Target="../media/image110.png"/><Relationship Id="rId7" Type="http://schemas.openxmlformats.org/officeDocument/2006/relationships/image" Target="../media/image140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svg"/><Relationship Id="rId11" Type="http://schemas.openxmlformats.org/officeDocument/2006/relationships/image" Target="../media/image40.png"/><Relationship Id="rId5" Type="http://schemas.openxmlformats.org/officeDocument/2006/relationships/image" Target="../media/image138.png"/><Relationship Id="rId10" Type="http://schemas.openxmlformats.org/officeDocument/2006/relationships/image" Target="../media/image143.svg"/><Relationship Id="rId4" Type="http://schemas.openxmlformats.org/officeDocument/2006/relationships/image" Target="../media/image111.svg"/><Relationship Id="rId9" Type="http://schemas.openxmlformats.org/officeDocument/2006/relationships/image" Target="../media/image142.png"/><Relationship Id="rId14" Type="http://schemas.openxmlformats.org/officeDocument/2006/relationships/image" Target="../media/image14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9.png"/><Relationship Id="rId7" Type="http://schemas.openxmlformats.org/officeDocument/2006/relationships/image" Target="../media/image97.svg"/><Relationship Id="rId12" Type="http://schemas.openxmlformats.org/officeDocument/2006/relationships/image" Target="../media/image8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11" Type="http://schemas.openxmlformats.org/officeDocument/2006/relationships/image" Target="../media/image79.svg"/><Relationship Id="rId5" Type="http://schemas.openxmlformats.org/officeDocument/2006/relationships/image" Target="../media/image91.png"/><Relationship Id="rId10" Type="http://schemas.openxmlformats.org/officeDocument/2006/relationships/image" Target="../media/image78.png"/><Relationship Id="rId4" Type="http://schemas.openxmlformats.org/officeDocument/2006/relationships/image" Target="../media/image90.png"/><Relationship Id="rId9" Type="http://schemas.openxmlformats.org/officeDocument/2006/relationships/image" Target="../media/image8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154.svg"/><Relationship Id="rId7" Type="http://schemas.openxmlformats.org/officeDocument/2006/relationships/image" Target="../media/image86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5" Type="http://schemas.openxmlformats.org/officeDocument/2006/relationships/image" Target="../media/image156.svg"/><Relationship Id="rId4" Type="http://schemas.openxmlformats.org/officeDocument/2006/relationships/image" Target="../media/image155.png"/><Relationship Id="rId9" Type="http://schemas.openxmlformats.org/officeDocument/2006/relationships/image" Target="../media/image1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svg"/><Relationship Id="rId7" Type="http://schemas.openxmlformats.org/officeDocument/2006/relationships/image" Target="../media/image2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158.svg"/><Relationship Id="rId7" Type="http://schemas.openxmlformats.org/officeDocument/2006/relationships/image" Target="../media/image8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11" Type="http://schemas.openxmlformats.org/officeDocument/2006/relationships/image" Target="../media/image160.svg"/><Relationship Id="rId5" Type="http://schemas.openxmlformats.org/officeDocument/2006/relationships/image" Target="../media/image156.svg"/><Relationship Id="rId10" Type="http://schemas.openxmlformats.org/officeDocument/2006/relationships/image" Target="../media/image159.png"/><Relationship Id="rId4" Type="http://schemas.openxmlformats.org/officeDocument/2006/relationships/image" Target="../media/image155.png"/><Relationship Id="rId9" Type="http://schemas.openxmlformats.org/officeDocument/2006/relationships/image" Target="../media/image15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sv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63.png"/><Relationship Id="rId7" Type="http://schemas.openxmlformats.org/officeDocument/2006/relationships/image" Target="../media/image104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7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97.svg"/><Relationship Id="rId4" Type="http://schemas.openxmlformats.org/officeDocument/2006/relationships/image" Target="../media/image165.svg"/><Relationship Id="rId9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5.svg"/><Relationship Id="rId3" Type="http://schemas.openxmlformats.org/officeDocument/2006/relationships/image" Target="../media/image168.png"/><Relationship Id="rId7" Type="http://schemas.openxmlformats.org/officeDocument/2006/relationships/image" Target="../media/image172.svg"/><Relationship Id="rId12" Type="http://schemas.openxmlformats.org/officeDocument/2006/relationships/image" Target="../media/image175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.png"/><Relationship Id="rId11" Type="http://schemas.openxmlformats.org/officeDocument/2006/relationships/image" Target="../media/image151.png"/><Relationship Id="rId5" Type="http://schemas.openxmlformats.org/officeDocument/2006/relationships/image" Target="../media/image170.png"/><Relationship Id="rId15" Type="http://schemas.openxmlformats.org/officeDocument/2006/relationships/image" Target="../media/image177.svg"/><Relationship Id="rId10" Type="http://schemas.openxmlformats.org/officeDocument/2006/relationships/image" Target="../media/image43.svg"/><Relationship Id="rId4" Type="http://schemas.openxmlformats.org/officeDocument/2006/relationships/image" Target="../media/image169.svg"/><Relationship Id="rId9" Type="http://schemas.openxmlformats.org/officeDocument/2006/relationships/image" Target="../media/image174.png"/><Relationship Id="rId1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82.png"/><Relationship Id="rId18" Type="http://schemas.openxmlformats.org/officeDocument/2006/relationships/image" Target="../media/image187.svg"/><Relationship Id="rId3" Type="http://schemas.openxmlformats.org/officeDocument/2006/relationships/image" Target="../media/image179.svg"/><Relationship Id="rId21" Type="http://schemas.openxmlformats.org/officeDocument/2006/relationships/image" Target="../media/image190.svg"/><Relationship Id="rId7" Type="http://schemas.openxmlformats.org/officeDocument/2006/relationships/image" Target="../media/image180.png"/><Relationship Id="rId12" Type="http://schemas.openxmlformats.org/officeDocument/2006/relationships/image" Target="../media/image83.svg"/><Relationship Id="rId17" Type="http://schemas.openxmlformats.org/officeDocument/2006/relationships/image" Target="../media/image186.png"/><Relationship Id="rId2" Type="http://schemas.openxmlformats.org/officeDocument/2006/relationships/image" Target="../media/image178.png"/><Relationship Id="rId16" Type="http://schemas.openxmlformats.org/officeDocument/2006/relationships/image" Target="../media/image185.svg"/><Relationship Id="rId20" Type="http://schemas.openxmlformats.org/officeDocument/2006/relationships/image" Target="../media/image1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82.png"/><Relationship Id="rId5" Type="http://schemas.openxmlformats.org/officeDocument/2006/relationships/image" Target="../media/image175.png"/><Relationship Id="rId15" Type="http://schemas.openxmlformats.org/officeDocument/2006/relationships/image" Target="../media/image184.svg"/><Relationship Id="rId10" Type="http://schemas.openxmlformats.org/officeDocument/2006/relationships/image" Target="../media/image43.svg"/><Relationship Id="rId19" Type="http://schemas.openxmlformats.org/officeDocument/2006/relationships/image" Target="../media/image188.svg"/><Relationship Id="rId4" Type="http://schemas.openxmlformats.org/officeDocument/2006/relationships/image" Target="../media/image150.png"/><Relationship Id="rId9" Type="http://schemas.openxmlformats.org/officeDocument/2006/relationships/image" Target="../media/image174.png"/><Relationship Id="rId14" Type="http://schemas.openxmlformats.org/officeDocument/2006/relationships/image" Target="../media/image18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1.png"/><Relationship Id="rId4" Type="http://schemas.openxmlformats.org/officeDocument/2006/relationships/notesSlide" Target="../notesSlides/notesSlide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94.png"/><Relationship Id="rId4" Type="http://schemas.openxmlformats.org/officeDocument/2006/relationships/notesSlide" Target="../notesSlides/notesSlide1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13" Type="http://schemas.openxmlformats.org/officeDocument/2006/relationships/image" Target="../media/image15.sv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0.png"/><Relationship Id="rId11" Type="http://schemas.openxmlformats.org/officeDocument/2006/relationships/image" Target="../media/image196.svg"/><Relationship Id="rId5" Type="http://schemas.openxmlformats.org/officeDocument/2006/relationships/image" Target="../media/image169.svg"/><Relationship Id="rId15" Type="http://schemas.openxmlformats.org/officeDocument/2006/relationships/image" Target="../media/image72.svg"/><Relationship Id="rId10" Type="http://schemas.openxmlformats.org/officeDocument/2006/relationships/image" Target="../media/image195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197.png"/><Relationship Id="rId3" Type="http://schemas.openxmlformats.org/officeDocument/2006/relationships/image" Target="../media/image43.svg"/><Relationship Id="rId7" Type="http://schemas.openxmlformats.org/officeDocument/2006/relationships/image" Target="../media/image175.png"/><Relationship Id="rId12" Type="http://schemas.openxmlformats.org/officeDocument/2006/relationships/image" Target="../media/image72.svg"/><Relationship Id="rId17" Type="http://schemas.openxmlformats.org/officeDocument/2006/relationships/image" Target="../media/image201.png"/><Relationship Id="rId2" Type="http://schemas.openxmlformats.org/officeDocument/2006/relationships/image" Target="../media/image174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11" Type="http://schemas.openxmlformats.org/officeDocument/2006/relationships/image" Target="../media/image71.png"/><Relationship Id="rId5" Type="http://schemas.openxmlformats.org/officeDocument/2006/relationships/image" Target="../media/image169.svg"/><Relationship Id="rId15" Type="http://schemas.openxmlformats.org/officeDocument/2006/relationships/image" Target="../media/image199.png"/><Relationship Id="rId10" Type="http://schemas.openxmlformats.org/officeDocument/2006/relationships/image" Target="../media/image14.png"/><Relationship Id="rId4" Type="http://schemas.openxmlformats.org/officeDocument/2006/relationships/image" Target="../media/image168.png"/><Relationship Id="rId9" Type="http://schemas.openxmlformats.org/officeDocument/2006/relationships/image" Target="../media/image42.png"/><Relationship Id="rId14" Type="http://schemas.openxmlformats.org/officeDocument/2006/relationships/image" Target="../media/image19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171.png"/><Relationship Id="rId18" Type="http://schemas.openxmlformats.org/officeDocument/2006/relationships/image" Target="../media/image196.svg"/><Relationship Id="rId3" Type="http://schemas.openxmlformats.org/officeDocument/2006/relationships/image" Target="../media/image99.svg"/><Relationship Id="rId7" Type="http://schemas.openxmlformats.org/officeDocument/2006/relationships/image" Target="../media/image42.png"/><Relationship Id="rId12" Type="http://schemas.openxmlformats.org/officeDocument/2006/relationships/image" Target="../media/image133.svg"/><Relationship Id="rId17" Type="http://schemas.openxmlformats.org/officeDocument/2006/relationships/image" Target="../media/image195.png"/><Relationship Id="rId2" Type="http://schemas.openxmlformats.org/officeDocument/2006/relationships/image" Target="../media/image98.png"/><Relationship Id="rId16" Type="http://schemas.openxmlformats.org/officeDocument/2006/relationships/image" Target="../media/image16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3.svg"/><Relationship Id="rId11" Type="http://schemas.openxmlformats.org/officeDocument/2006/relationships/image" Target="../media/image132.png"/><Relationship Id="rId5" Type="http://schemas.openxmlformats.org/officeDocument/2006/relationships/image" Target="../media/image202.png"/><Relationship Id="rId15" Type="http://schemas.openxmlformats.org/officeDocument/2006/relationships/image" Target="../media/image168.png"/><Relationship Id="rId10" Type="http://schemas.openxmlformats.org/officeDocument/2006/relationships/image" Target="../media/image15.svg"/><Relationship Id="rId4" Type="http://schemas.openxmlformats.org/officeDocument/2006/relationships/image" Target="../media/image162.png"/><Relationship Id="rId9" Type="http://schemas.openxmlformats.org/officeDocument/2006/relationships/image" Target="../media/image14.png"/><Relationship Id="rId14" Type="http://schemas.openxmlformats.org/officeDocument/2006/relationships/image" Target="../media/image172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svg"/><Relationship Id="rId3" Type="http://schemas.openxmlformats.org/officeDocument/2006/relationships/image" Target="../media/image98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5.svg"/><Relationship Id="rId5" Type="http://schemas.openxmlformats.org/officeDocument/2006/relationships/image" Target="../media/image204.png"/><Relationship Id="rId4" Type="http://schemas.openxmlformats.org/officeDocument/2006/relationships/image" Target="../media/image99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svg"/><Relationship Id="rId3" Type="http://schemas.openxmlformats.org/officeDocument/2006/relationships/image" Target="../media/image209.svg"/><Relationship Id="rId7" Type="http://schemas.openxmlformats.org/officeDocument/2006/relationships/image" Target="../media/image212.png"/><Relationship Id="rId12" Type="http://schemas.openxmlformats.org/officeDocument/2006/relationships/image" Target="../media/image215.sv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1.svg"/><Relationship Id="rId11" Type="http://schemas.openxmlformats.org/officeDocument/2006/relationships/image" Target="../media/image214.png"/><Relationship Id="rId5" Type="http://schemas.openxmlformats.org/officeDocument/2006/relationships/image" Target="../media/image210.png"/><Relationship Id="rId10" Type="http://schemas.openxmlformats.org/officeDocument/2006/relationships/image" Target="../media/image203.svg"/><Relationship Id="rId4" Type="http://schemas.openxmlformats.org/officeDocument/2006/relationships/image" Target="../media/image162.png"/><Relationship Id="rId9" Type="http://schemas.openxmlformats.org/officeDocument/2006/relationships/image" Target="../media/image20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13" Type="http://schemas.openxmlformats.org/officeDocument/2006/relationships/image" Target="../media/image226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5.sv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svg"/><Relationship Id="rId11" Type="http://schemas.openxmlformats.org/officeDocument/2006/relationships/image" Target="../media/image224.png"/><Relationship Id="rId5" Type="http://schemas.openxmlformats.org/officeDocument/2006/relationships/image" Target="../media/image218.png"/><Relationship Id="rId10" Type="http://schemas.openxmlformats.org/officeDocument/2006/relationships/image" Target="../media/image223.svg"/><Relationship Id="rId4" Type="http://schemas.openxmlformats.org/officeDocument/2006/relationships/image" Target="../media/image217.svg"/><Relationship Id="rId9" Type="http://schemas.openxmlformats.org/officeDocument/2006/relationships/image" Target="../media/image222.png"/><Relationship Id="rId14" Type="http://schemas.openxmlformats.org/officeDocument/2006/relationships/image" Target="../media/image227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13" Type="http://schemas.openxmlformats.org/officeDocument/2006/relationships/image" Target="../media/image224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12" Type="http://schemas.openxmlformats.org/officeDocument/2006/relationships/image" Target="../media/image229.svg"/><Relationship Id="rId2" Type="http://schemas.openxmlformats.org/officeDocument/2006/relationships/image" Target="../media/image193.png"/><Relationship Id="rId16" Type="http://schemas.openxmlformats.org/officeDocument/2006/relationships/image" Target="../media/image22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svg"/><Relationship Id="rId11" Type="http://schemas.openxmlformats.org/officeDocument/2006/relationships/image" Target="../media/image228.png"/><Relationship Id="rId5" Type="http://schemas.openxmlformats.org/officeDocument/2006/relationships/image" Target="../media/image218.png"/><Relationship Id="rId15" Type="http://schemas.openxmlformats.org/officeDocument/2006/relationships/image" Target="../media/image226.png"/><Relationship Id="rId10" Type="http://schemas.openxmlformats.org/officeDocument/2006/relationships/image" Target="../media/image223.svg"/><Relationship Id="rId4" Type="http://schemas.openxmlformats.org/officeDocument/2006/relationships/image" Target="../media/image217.svg"/><Relationship Id="rId9" Type="http://schemas.openxmlformats.org/officeDocument/2006/relationships/image" Target="../media/image222.png"/><Relationship Id="rId14" Type="http://schemas.openxmlformats.org/officeDocument/2006/relationships/image" Target="../media/image225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7" Type="http://schemas.openxmlformats.org/officeDocument/2006/relationships/image" Target="../media/image2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2.png"/><Relationship Id="rId5" Type="http://schemas.openxmlformats.org/officeDocument/2006/relationships/image" Target="../media/image231.svg"/><Relationship Id="rId4" Type="http://schemas.openxmlformats.org/officeDocument/2006/relationships/image" Target="../media/image2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95.png"/><Relationship Id="rId3" Type="http://schemas.openxmlformats.org/officeDocument/2006/relationships/image" Target="../media/image171.png"/><Relationship Id="rId7" Type="http://schemas.openxmlformats.org/officeDocument/2006/relationships/image" Target="../media/image169.svg"/><Relationship Id="rId12" Type="http://schemas.openxmlformats.org/officeDocument/2006/relationships/image" Target="../media/image133.sv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8.png"/><Relationship Id="rId11" Type="http://schemas.openxmlformats.org/officeDocument/2006/relationships/image" Target="../media/image132.png"/><Relationship Id="rId5" Type="http://schemas.openxmlformats.org/officeDocument/2006/relationships/image" Target="../media/image173.png"/><Relationship Id="rId10" Type="http://schemas.openxmlformats.org/officeDocument/2006/relationships/image" Target="../media/image203.svg"/><Relationship Id="rId4" Type="http://schemas.openxmlformats.org/officeDocument/2006/relationships/image" Target="../media/image172.svg"/><Relationship Id="rId9" Type="http://schemas.openxmlformats.org/officeDocument/2006/relationships/image" Target="../media/image202.png"/><Relationship Id="rId14" Type="http://schemas.openxmlformats.org/officeDocument/2006/relationships/image" Target="../media/image196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99.svg"/><Relationship Id="rId7" Type="http://schemas.openxmlformats.org/officeDocument/2006/relationships/image" Target="../media/image72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203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98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5.svg"/><Relationship Id="rId5" Type="http://schemas.openxmlformats.org/officeDocument/2006/relationships/image" Target="../media/image234.png"/><Relationship Id="rId4" Type="http://schemas.openxmlformats.org/officeDocument/2006/relationships/image" Target="../media/image99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svg"/><Relationship Id="rId13" Type="http://schemas.openxmlformats.org/officeDocument/2006/relationships/image" Target="../media/image244.png"/><Relationship Id="rId3" Type="http://schemas.openxmlformats.org/officeDocument/2006/relationships/image" Target="../media/image193.png"/><Relationship Id="rId7" Type="http://schemas.openxmlformats.org/officeDocument/2006/relationships/image" Target="../media/image240.png"/><Relationship Id="rId12" Type="http://schemas.openxmlformats.org/officeDocument/2006/relationships/image" Target="../media/image225.sv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2.png"/><Relationship Id="rId11" Type="http://schemas.openxmlformats.org/officeDocument/2006/relationships/image" Target="../media/image224.png"/><Relationship Id="rId5" Type="http://schemas.openxmlformats.org/officeDocument/2006/relationships/image" Target="../media/image239.svg"/><Relationship Id="rId10" Type="http://schemas.openxmlformats.org/officeDocument/2006/relationships/image" Target="../media/image243.svg"/><Relationship Id="rId4" Type="http://schemas.openxmlformats.org/officeDocument/2006/relationships/image" Target="../media/image238.png"/><Relationship Id="rId9" Type="http://schemas.openxmlformats.org/officeDocument/2006/relationships/image" Target="../media/image242.png"/><Relationship Id="rId14" Type="http://schemas.openxmlformats.org/officeDocument/2006/relationships/image" Target="../media/image245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svg"/><Relationship Id="rId7" Type="http://schemas.openxmlformats.org/officeDocument/2006/relationships/image" Target="../media/image249.sv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8.png"/><Relationship Id="rId5" Type="http://schemas.openxmlformats.org/officeDocument/2006/relationships/image" Target="../media/image203.svg"/><Relationship Id="rId4" Type="http://schemas.openxmlformats.org/officeDocument/2006/relationships/image" Target="../media/image20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5.svg"/><Relationship Id="rId7" Type="http://schemas.openxmlformats.org/officeDocument/2006/relationships/image" Target="../media/image25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11" Type="http://schemas.openxmlformats.org/officeDocument/2006/relationships/image" Target="../media/image253.svg"/><Relationship Id="rId5" Type="http://schemas.openxmlformats.org/officeDocument/2006/relationships/image" Target="../media/image60.svg"/><Relationship Id="rId10" Type="http://schemas.openxmlformats.org/officeDocument/2006/relationships/image" Target="../media/image252.png"/><Relationship Id="rId4" Type="http://schemas.openxmlformats.org/officeDocument/2006/relationships/image" Target="../media/image59.png"/><Relationship Id="rId9" Type="http://schemas.openxmlformats.org/officeDocument/2006/relationships/image" Target="../media/image43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3.svg"/><Relationship Id="rId3" Type="http://schemas.openxmlformats.org/officeDocument/2006/relationships/image" Target="../media/image72.svg"/><Relationship Id="rId7" Type="http://schemas.openxmlformats.org/officeDocument/2006/relationships/image" Target="../media/image60.svg"/><Relationship Id="rId12" Type="http://schemas.openxmlformats.org/officeDocument/2006/relationships/image" Target="../media/image252.png"/><Relationship Id="rId17" Type="http://schemas.openxmlformats.org/officeDocument/2006/relationships/image" Target="../media/image257.svg"/><Relationship Id="rId2" Type="http://schemas.openxmlformats.org/officeDocument/2006/relationships/image" Target="../media/image71.png"/><Relationship Id="rId16" Type="http://schemas.openxmlformats.org/officeDocument/2006/relationships/image" Target="../media/image2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43.svg"/><Relationship Id="rId5" Type="http://schemas.openxmlformats.org/officeDocument/2006/relationships/image" Target="../media/image15.svg"/><Relationship Id="rId15" Type="http://schemas.openxmlformats.org/officeDocument/2006/relationships/image" Target="../media/image255.sv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251.svg"/><Relationship Id="rId14" Type="http://schemas.openxmlformats.org/officeDocument/2006/relationships/image" Target="../media/image2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9.svg"/><Relationship Id="rId4" Type="http://schemas.openxmlformats.org/officeDocument/2006/relationships/image" Target="../media/image2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9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svg"/><Relationship Id="rId7" Type="http://schemas.openxmlformats.org/officeDocument/2006/relationships/image" Target="../media/image265.sv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4.png"/><Relationship Id="rId5" Type="http://schemas.openxmlformats.org/officeDocument/2006/relationships/image" Target="../media/image263.svg"/><Relationship Id="rId4" Type="http://schemas.openxmlformats.org/officeDocument/2006/relationships/image" Target="../media/image2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3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2.sv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Relationship Id="rId14" Type="http://schemas.openxmlformats.org/officeDocument/2006/relationships/image" Target="../media/image36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266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9.svg"/><Relationship Id="rId11" Type="http://schemas.openxmlformats.org/officeDocument/2006/relationships/image" Target="../media/image196.svg"/><Relationship Id="rId5" Type="http://schemas.openxmlformats.org/officeDocument/2006/relationships/image" Target="../media/image268.png"/><Relationship Id="rId10" Type="http://schemas.openxmlformats.org/officeDocument/2006/relationships/image" Target="../media/image195.png"/><Relationship Id="rId4" Type="http://schemas.openxmlformats.org/officeDocument/2006/relationships/image" Target="../media/image267.svg"/><Relationship Id="rId9" Type="http://schemas.openxmlformats.org/officeDocument/2006/relationships/image" Target="../media/image169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svg"/><Relationship Id="rId13" Type="http://schemas.openxmlformats.org/officeDocument/2006/relationships/image" Target="../media/image15.svg"/><Relationship Id="rId3" Type="http://schemas.openxmlformats.org/officeDocument/2006/relationships/image" Target="../media/image170.png"/><Relationship Id="rId7" Type="http://schemas.openxmlformats.org/officeDocument/2006/relationships/image" Target="../media/image168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3.png"/><Relationship Id="rId11" Type="http://schemas.openxmlformats.org/officeDocument/2006/relationships/image" Target="../media/image72.svg"/><Relationship Id="rId5" Type="http://schemas.openxmlformats.org/officeDocument/2006/relationships/image" Target="../media/image172.svg"/><Relationship Id="rId15" Type="http://schemas.openxmlformats.org/officeDocument/2006/relationships/image" Target="../media/image177.svg"/><Relationship Id="rId10" Type="http://schemas.openxmlformats.org/officeDocument/2006/relationships/image" Target="../media/image71.png"/><Relationship Id="rId4" Type="http://schemas.openxmlformats.org/officeDocument/2006/relationships/image" Target="../media/image171.png"/><Relationship Id="rId9" Type="http://schemas.openxmlformats.org/officeDocument/2006/relationships/image" Target="../media/image167.png"/><Relationship Id="rId14" Type="http://schemas.openxmlformats.org/officeDocument/2006/relationships/image" Target="../media/image17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261.svg"/><Relationship Id="rId7" Type="http://schemas.openxmlformats.org/officeDocument/2006/relationships/image" Target="../media/image265.sv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4.png"/><Relationship Id="rId5" Type="http://schemas.openxmlformats.org/officeDocument/2006/relationships/image" Target="../media/image263.svg"/><Relationship Id="rId10" Type="http://schemas.openxmlformats.org/officeDocument/2006/relationships/image" Target="../media/image225.svg"/><Relationship Id="rId4" Type="http://schemas.openxmlformats.org/officeDocument/2006/relationships/image" Target="../media/image262.png"/><Relationship Id="rId9" Type="http://schemas.openxmlformats.org/officeDocument/2006/relationships/image" Target="../media/image22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77.svg"/><Relationship Id="rId7" Type="http://schemas.openxmlformats.org/officeDocument/2006/relationships/image" Target="../media/image1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2.svg"/><Relationship Id="rId11" Type="http://schemas.openxmlformats.org/officeDocument/2006/relationships/image" Target="../media/image177.sv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69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77.svg"/><Relationship Id="rId3" Type="http://schemas.openxmlformats.org/officeDocument/2006/relationships/image" Target="../media/image95.png"/><Relationship Id="rId7" Type="http://schemas.openxmlformats.org/officeDocument/2006/relationships/image" Target="../media/image273.svg"/><Relationship Id="rId12" Type="http://schemas.openxmlformats.org/officeDocument/2006/relationships/image" Target="../media/image76.png"/><Relationship Id="rId17" Type="http://schemas.openxmlformats.org/officeDocument/2006/relationships/image" Target="../media/image91.png"/><Relationship Id="rId2" Type="http://schemas.openxmlformats.org/officeDocument/2006/relationships/image" Target="../media/image201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2.png"/><Relationship Id="rId11" Type="http://schemas.openxmlformats.org/officeDocument/2006/relationships/image" Target="../media/image275.svg"/><Relationship Id="rId5" Type="http://schemas.openxmlformats.org/officeDocument/2006/relationships/image" Target="../media/image271.svg"/><Relationship Id="rId15" Type="http://schemas.openxmlformats.org/officeDocument/2006/relationships/image" Target="../media/image89.png"/><Relationship Id="rId10" Type="http://schemas.openxmlformats.org/officeDocument/2006/relationships/image" Target="../media/image274.png"/><Relationship Id="rId4" Type="http://schemas.openxmlformats.org/officeDocument/2006/relationships/image" Target="../media/image270.png"/><Relationship Id="rId9" Type="http://schemas.openxmlformats.org/officeDocument/2006/relationships/image" Target="../media/image97.svg"/><Relationship Id="rId14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7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8.png"/><Relationship Id="rId5" Type="http://schemas.openxmlformats.org/officeDocument/2006/relationships/image" Target="../media/image277.svg"/><Relationship Id="rId4" Type="http://schemas.openxmlformats.org/officeDocument/2006/relationships/image" Target="../media/image2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sv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3.svg"/><Relationship Id="rId4" Type="http://schemas.openxmlformats.org/officeDocument/2006/relationships/image" Target="../media/image28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85.svg"/><Relationship Id="rId7" Type="http://schemas.openxmlformats.org/officeDocument/2006/relationships/image" Target="../media/image289.svg"/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8.png"/><Relationship Id="rId11" Type="http://schemas.openxmlformats.org/officeDocument/2006/relationships/image" Target="../media/image293.svg"/><Relationship Id="rId5" Type="http://schemas.openxmlformats.org/officeDocument/2006/relationships/image" Target="../media/image287.svg"/><Relationship Id="rId10" Type="http://schemas.openxmlformats.org/officeDocument/2006/relationships/image" Target="../media/image292.png"/><Relationship Id="rId4" Type="http://schemas.openxmlformats.org/officeDocument/2006/relationships/image" Target="../media/image286.png"/><Relationship Id="rId9" Type="http://schemas.openxmlformats.org/officeDocument/2006/relationships/image" Target="../media/image291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305.svg"/><Relationship Id="rId3" Type="http://schemas.openxmlformats.org/officeDocument/2006/relationships/image" Target="../media/image295.svg"/><Relationship Id="rId7" Type="http://schemas.openxmlformats.org/officeDocument/2006/relationships/image" Target="../media/image299.svg"/><Relationship Id="rId12" Type="http://schemas.openxmlformats.org/officeDocument/2006/relationships/image" Target="../media/image304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8.png"/><Relationship Id="rId11" Type="http://schemas.openxmlformats.org/officeDocument/2006/relationships/image" Target="../media/image303.svg"/><Relationship Id="rId5" Type="http://schemas.openxmlformats.org/officeDocument/2006/relationships/image" Target="../media/image297.svg"/><Relationship Id="rId15" Type="http://schemas.openxmlformats.org/officeDocument/2006/relationships/image" Target="../media/image307.svg"/><Relationship Id="rId10" Type="http://schemas.openxmlformats.org/officeDocument/2006/relationships/image" Target="../media/image302.png"/><Relationship Id="rId4" Type="http://schemas.openxmlformats.org/officeDocument/2006/relationships/image" Target="../media/image296.png"/><Relationship Id="rId9" Type="http://schemas.openxmlformats.org/officeDocument/2006/relationships/image" Target="../media/image301.svg"/><Relationship Id="rId14" Type="http://schemas.openxmlformats.org/officeDocument/2006/relationships/image" Target="../media/image30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0.jp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sv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15.jpg"/><Relationship Id="rId7" Type="http://schemas.openxmlformats.org/officeDocument/2006/relationships/image" Target="../media/image152.png"/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11" Type="http://schemas.openxmlformats.org/officeDocument/2006/relationships/image" Target="../media/image77.svg"/><Relationship Id="rId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image" Target="../media/image150.png"/><Relationship Id="rId9" Type="http://schemas.openxmlformats.org/officeDocument/2006/relationships/image" Target="../media/image15.sv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322.svg"/><Relationship Id="rId7" Type="http://schemas.openxmlformats.org/officeDocument/2006/relationships/image" Target="../media/image326.sv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5.png"/><Relationship Id="rId5" Type="http://schemas.openxmlformats.org/officeDocument/2006/relationships/image" Target="../media/image324.svg"/><Relationship Id="rId4" Type="http://schemas.openxmlformats.org/officeDocument/2006/relationships/image" Target="../media/image323.png"/><Relationship Id="rId9" Type="http://schemas.openxmlformats.org/officeDocument/2006/relationships/image" Target="../media/image160.sv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4.sv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5.jpg"/><Relationship Id="rId4" Type="http://schemas.openxmlformats.org/officeDocument/2006/relationships/image" Target="../media/image314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30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11" Type="http://schemas.openxmlformats.org/officeDocument/2006/relationships/image" Target="../media/image49.png"/><Relationship Id="rId5" Type="http://schemas.openxmlformats.org/officeDocument/2006/relationships/image" Target="../media/image14.png"/><Relationship Id="rId15" Type="http://schemas.openxmlformats.org/officeDocument/2006/relationships/image" Target="../media/image332.svg"/><Relationship Id="rId10" Type="http://schemas.openxmlformats.org/officeDocument/2006/relationships/image" Target="../media/image48.svg"/><Relationship Id="rId4" Type="http://schemas.openxmlformats.org/officeDocument/2006/relationships/image" Target="../media/image43.svg"/><Relationship Id="rId9" Type="http://schemas.openxmlformats.org/officeDocument/2006/relationships/image" Target="../media/image47.png"/><Relationship Id="rId14" Type="http://schemas.openxmlformats.org/officeDocument/2006/relationships/image" Target="../media/image33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svg"/><Relationship Id="rId13" Type="http://schemas.openxmlformats.org/officeDocument/2006/relationships/image" Target="../media/image42.png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12" Type="http://schemas.openxmlformats.org/officeDocument/2006/relationships/image" Target="../media/image303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7.svg"/><Relationship Id="rId11" Type="http://schemas.openxmlformats.org/officeDocument/2006/relationships/image" Target="../media/image302.png"/><Relationship Id="rId5" Type="http://schemas.openxmlformats.org/officeDocument/2006/relationships/image" Target="../media/image296.png"/><Relationship Id="rId15" Type="http://schemas.openxmlformats.org/officeDocument/2006/relationships/image" Target="../media/image14.png"/><Relationship Id="rId10" Type="http://schemas.openxmlformats.org/officeDocument/2006/relationships/image" Target="../media/image301.svg"/><Relationship Id="rId4" Type="http://schemas.openxmlformats.org/officeDocument/2006/relationships/image" Target="../media/image295.svg"/><Relationship Id="rId9" Type="http://schemas.openxmlformats.org/officeDocument/2006/relationships/image" Target="../media/image300.png"/><Relationship Id="rId14" Type="http://schemas.openxmlformats.org/officeDocument/2006/relationships/image" Target="../media/image43.sv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4.jpg"/><Relationship Id="rId4" Type="http://schemas.openxmlformats.org/officeDocument/2006/relationships/image" Target="../media/image4.sv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10943-56DA-48B2-B85D-004EA429D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9512"/>
            <a:ext cx="9674735" cy="1195754"/>
          </a:xfrm>
        </p:spPr>
        <p:txBody>
          <a:bodyPr>
            <a:normAutofit/>
          </a:bodyPr>
          <a:lstStyle/>
          <a:p>
            <a:r>
              <a:rPr lang="en-US" sz="4000" dirty="0"/>
              <a:t>Collaborative Data Exploration and Discussion with Augmented Reality Support</a:t>
            </a:r>
            <a:endParaRPr lang="fr-FR" sz="4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F6F053-E215-4F1C-B144-D96EE1350D04}"/>
              </a:ext>
            </a:extLst>
          </p:cNvPr>
          <p:cNvSpPr txBox="1">
            <a:spLocks/>
          </p:cNvSpPr>
          <p:nvPr/>
        </p:nvSpPr>
        <p:spPr>
          <a:xfrm>
            <a:off x="500568" y="4170122"/>
            <a:ext cx="7524750" cy="61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800" b="1" dirty="0"/>
              <a:t>Mickaël Sereno</a:t>
            </a:r>
            <a:r>
              <a:rPr lang="fr-FR" sz="2800" dirty="0"/>
              <a:t>, </a:t>
            </a:r>
            <a:r>
              <a:rPr lang="fr-FR" sz="2800" dirty="0" err="1"/>
              <a:t>supervised</a:t>
            </a:r>
            <a:r>
              <a:rPr lang="fr-FR" sz="2800" dirty="0"/>
              <a:t> by </a:t>
            </a:r>
            <a:r>
              <a:rPr lang="fr-FR" sz="2800" u="sng" dirty="0"/>
              <a:t>Tobias </a:t>
            </a:r>
            <a:r>
              <a:rPr lang="fr-FR" sz="2800" u="sng" dirty="0" err="1"/>
              <a:t>Isenberg</a:t>
            </a:r>
            <a:endParaRPr lang="fr-FR" sz="2800" u="sng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D977DB7C-AC5C-4FA3-BDE7-6A0ADBAE5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11003" y="2628334"/>
            <a:ext cx="2906353" cy="2324252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E4F712B6-1245-49E8-BF23-84AB26CE4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19708" y="405597"/>
            <a:ext cx="2549867" cy="589996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414451DE-04F4-45EB-809D-27E167D4D9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60587" y="405718"/>
            <a:ext cx="2030051" cy="590756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27BFF05D-6E1C-41C6-86AF-D672DD6CF0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9520" y="227030"/>
            <a:ext cx="1947863" cy="879415"/>
          </a:xfrm>
          <a:prstGeom prst="rect">
            <a:avLst/>
          </a:prstGeom>
        </p:spPr>
      </p:pic>
      <p:pic>
        <p:nvPicPr>
          <p:cNvPr id="18" name="Graphique 17">
            <a:extLst>
              <a:ext uri="{FF2B5EF4-FFF2-40B4-BE49-F238E27FC236}">
                <a16:creationId xmlns:a16="http://schemas.microsoft.com/office/drawing/2014/main" id="{545931A2-2388-44E5-A1E7-6EB489DD10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76453" y="337884"/>
            <a:ext cx="2155064" cy="65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0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777BC34-D56F-4246-B123-AF8DFB4D4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2421"/>
            <a:ext cx="10515600" cy="3624263"/>
          </a:xfrm>
        </p:spPr>
        <p:txBody>
          <a:bodyPr>
            <a:normAutofit/>
          </a:bodyPr>
          <a:lstStyle/>
          <a:p>
            <a:r>
              <a:rPr lang="fr-FR" sz="2400" b="1" dirty="0"/>
              <a:t>EMBODIMENT</a:t>
            </a:r>
          </a:p>
          <a:p>
            <a:endParaRPr lang="fr-FR" sz="2400" b="1" dirty="0"/>
          </a:p>
          <a:p>
            <a:endParaRPr lang="fr-FR" sz="2400" dirty="0"/>
          </a:p>
          <a:p>
            <a:r>
              <a:rPr lang="fr-FR" sz="2400" dirty="0" err="1"/>
              <a:t>Should</a:t>
            </a:r>
            <a:r>
              <a:rPr lang="fr-FR" sz="2400" dirty="0"/>
              <a:t> </a:t>
            </a:r>
            <a:r>
              <a:rPr lang="fr-FR" sz="2400" dirty="0" err="1"/>
              <a:t>reach</a:t>
            </a:r>
            <a:r>
              <a:rPr lang="fr-FR" sz="2400" dirty="0"/>
              <a:t> the </a:t>
            </a:r>
            <a:r>
              <a:rPr lang="fr-FR" sz="2400" dirty="0" err="1"/>
              <a:t>workspace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E7C170-2AD4-4326-8769-8A4FF1B34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D07BD-0BB6-46B9-ADD4-AE0FA89B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362C16-9465-4341-BD1F-006AE133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FB3436A-A235-4C65-AB03-70C16F66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412002" cy="114536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General Guideline: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000" i="1" dirty="0" err="1">
                <a:solidFill>
                  <a:schemeClr val="tx1"/>
                </a:solidFill>
              </a:rPr>
              <a:t>Awareness</a:t>
            </a:r>
            <a:r>
              <a:rPr lang="fr-FR" sz="4000" i="1" dirty="0">
                <a:solidFill>
                  <a:schemeClr val="tx1"/>
                </a:solidFill>
              </a:rPr>
              <a:t>: </a:t>
            </a:r>
            <a:r>
              <a:rPr lang="en-US" sz="4000" i="1" dirty="0">
                <a:solidFill>
                  <a:schemeClr val="tx1"/>
                </a:solidFill>
              </a:rPr>
              <a:t>understanding of another’s interaction</a:t>
            </a:r>
            <a:endParaRPr lang="fr-FR" i="1" dirty="0">
              <a:solidFill>
                <a:schemeClr val="tx1"/>
              </a:solidFill>
            </a:endParaRPr>
          </a:p>
        </p:txBody>
      </p:sp>
      <p:pic>
        <p:nvPicPr>
          <p:cNvPr id="17" name="Graphique 16" descr="Squelette contour">
            <a:extLst>
              <a:ext uri="{FF2B5EF4-FFF2-40B4-BE49-F238E27FC236}">
                <a16:creationId xmlns:a16="http://schemas.microsoft.com/office/drawing/2014/main" id="{EA126F69-853E-4BE8-9DF8-6EE66DEA7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9247" y="2262506"/>
            <a:ext cx="914400" cy="9144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6DED187B-D2A7-4071-8DC2-8F14119E240A}"/>
              </a:ext>
            </a:extLst>
          </p:cNvPr>
          <p:cNvGrpSpPr/>
          <p:nvPr/>
        </p:nvGrpSpPr>
        <p:grpSpPr>
          <a:xfrm>
            <a:off x="4836944" y="3734691"/>
            <a:ext cx="5995073" cy="1133871"/>
            <a:chOff x="4836944" y="3744969"/>
            <a:chExt cx="5995073" cy="1133871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546F26FF-7FB5-4351-BEAF-4467C54C4578}"/>
                </a:ext>
              </a:extLst>
            </p:cNvPr>
            <p:cNvGrpSpPr/>
            <p:nvPr/>
          </p:nvGrpSpPr>
          <p:grpSpPr>
            <a:xfrm>
              <a:off x="4958504" y="3744969"/>
              <a:ext cx="5787757" cy="785007"/>
              <a:chOff x="4907704" y="3294119"/>
              <a:chExt cx="5787757" cy="785007"/>
            </a:xfrm>
          </p:grpSpPr>
          <p:pic>
            <p:nvPicPr>
              <p:cNvPr id="8" name="Graphique 7" descr="Utilisateur">
                <a:extLst>
                  <a:ext uri="{FF2B5EF4-FFF2-40B4-BE49-F238E27FC236}">
                    <a16:creationId xmlns:a16="http://schemas.microsoft.com/office/drawing/2014/main" id="{90AEC9F1-05BE-4DAA-AF31-044A279D5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07704" y="3359407"/>
                <a:ext cx="615886" cy="615886"/>
              </a:xfrm>
              <a:prstGeom prst="rect">
                <a:avLst/>
              </a:prstGeom>
            </p:spPr>
          </p:pic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9CEA7C8C-2983-48F7-98BD-E68C28CEEF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0814" y="3721441"/>
                <a:ext cx="2147837" cy="0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11" name="Graphique 10" descr="Utilisateur">
                <a:extLst>
                  <a:ext uri="{FF2B5EF4-FFF2-40B4-BE49-F238E27FC236}">
                    <a16:creationId xmlns:a16="http://schemas.microsoft.com/office/drawing/2014/main" id="{A033D6B0-9B8F-4EAC-AB3B-603EEA724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079575" y="3359407"/>
                <a:ext cx="615886" cy="615886"/>
              </a:xfrm>
              <a:prstGeom prst="rect">
                <a:avLst/>
              </a:prstGeom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0F32267-FBCA-4F9C-AC89-9D98A3A81571}"/>
                  </a:ext>
                </a:extLst>
              </p:cNvPr>
              <p:cNvSpPr txBox="1"/>
              <p:nvPr/>
            </p:nvSpPr>
            <p:spPr>
              <a:xfrm>
                <a:off x="5706620" y="3352109"/>
                <a:ext cx="1588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Awareness</a:t>
                </a:r>
                <a:r>
                  <a:rPr lang="fr-FR" dirty="0"/>
                  <a:t> </a:t>
                </a:r>
                <a:r>
                  <a:rPr lang="fr-FR" dirty="0" err="1"/>
                  <a:t>cue</a:t>
                </a:r>
                <a:endParaRPr lang="en-US" dirty="0"/>
              </a:p>
            </p:txBody>
          </p:sp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47DDCA79-D358-4FD6-A9C8-2407896861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0381" y="3294119"/>
                <a:ext cx="785007" cy="7850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C7F48A3-7889-44CE-A0CC-61603474DB03}"/>
                </a:ext>
              </a:extLst>
            </p:cNvPr>
            <p:cNvSpPr txBox="1"/>
            <p:nvPr/>
          </p:nvSpPr>
          <p:spPr>
            <a:xfrm>
              <a:off x="4836944" y="4351680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User A</a:t>
              </a:r>
              <a:endParaRPr lang="en-US" dirty="0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C395AB5-A179-48D3-A05C-4696C5463801}"/>
                </a:ext>
              </a:extLst>
            </p:cNvPr>
            <p:cNvSpPr txBox="1"/>
            <p:nvPr/>
          </p:nvSpPr>
          <p:spPr>
            <a:xfrm>
              <a:off x="10036606" y="4328533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User B</a:t>
              </a:r>
              <a:endParaRPr lang="en-US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D035C74-BEC0-46B5-BBE3-F0B7CAA97593}"/>
                </a:ext>
              </a:extLst>
            </p:cNvPr>
            <p:cNvSpPr txBox="1"/>
            <p:nvPr/>
          </p:nvSpPr>
          <p:spPr>
            <a:xfrm>
              <a:off x="7173869" y="4509508"/>
              <a:ext cx="1219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Workspace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41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E0368-F64E-4EDE-AFDE-3F2BCC3F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Collaborative Immersive Analytics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en-US" sz="2400" i="1" dirty="0" err="1"/>
              <a:t>Billinghurst</a:t>
            </a:r>
            <a:r>
              <a:rPr lang="en-US" sz="2400" i="1" dirty="0"/>
              <a:t> et al., “</a:t>
            </a:r>
            <a:r>
              <a:rPr lang="en-US" sz="2400" b="1" i="1" dirty="0"/>
              <a:t>Collaborative immersive analytics</a:t>
            </a:r>
            <a:r>
              <a:rPr lang="en-US" sz="2400" i="1" dirty="0"/>
              <a:t>,” 2018</a:t>
            </a:r>
            <a:endParaRPr lang="fr-FR" sz="2400" i="1" dirty="0">
              <a:solidFill>
                <a:schemeClr val="tx1"/>
              </a:solidFill>
            </a:endParaRPr>
          </a:p>
        </p:txBody>
      </p:sp>
      <p:pic>
        <p:nvPicPr>
          <p:cNvPr id="9" name="Graphique 8" descr="Tablette">
            <a:extLst>
              <a:ext uri="{FF2B5EF4-FFF2-40B4-BE49-F238E27FC236}">
                <a16:creationId xmlns:a16="http://schemas.microsoft.com/office/drawing/2014/main" id="{964DF2B4-CC74-43DC-92B2-4E3115B93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1822" y="2317512"/>
            <a:ext cx="692278" cy="692278"/>
          </a:xfrm>
          <a:prstGeom prst="rect">
            <a:avLst/>
          </a:prstGeom>
        </p:spPr>
      </p:pic>
      <p:pic>
        <p:nvPicPr>
          <p:cNvPr id="10" name="Graphique 9" descr="Projecteur">
            <a:extLst>
              <a:ext uri="{FF2B5EF4-FFF2-40B4-BE49-F238E27FC236}">
                <a16:creationId xmlns:a16="http://schemas.microsoft.com/office/drawing/2014/main" id="{6D842EDF-65A0-4E64-B643-83D86F0CA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1822" y="4325603"/>
            <a:ext cx="692278" cy="692278"/>
          </a:xfrm>
          <a:prstGeom prst="rect">
            <a:avLst/>
          </a:prstGeom>
        </p:spPr>
      </p:pic>
      <p:pic>
        <p:nvPicPr>
          <p:cNvPr id="11" name="Graphique 10" descr="Casque de réalité virtuelle">
            <a:extLst>
              <a:ext uri="{FF2B5EF4-FFF2-40B4-BE49-F238E27FC236}">
                <a16:creationId xmlns:a16="http://schemas.microsoft.com/office/drawing/2014/main" id="{EF0A4AC9-A260-4655-9BB3-EB6D90665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1822" y="5474237"/>
            <a:ext cx="692278" cy="69227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A59E651-3E57-4E52-B400-AAB366E4882B}"/>
              </a:ext>
            </a:extLst>
          </p:cNvPr>
          <p:cNvSpPr txBox="1"/>
          <p:nvPr/>
        </p:nvSpPr>
        <p:spPr>
          <a:xfrm>
            <a:off x="2583037" y="2463596"/>
            <a:ext cx="8387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Small screen, </a:t>
            </a:r>
            <a:r>
              <a:rPr lang="fr-FR" sz="2000" dirty="0" err="1"/>
              <a:t>less</a:t>
            </a:r>
            <a:r>
              <a:rPr lang="fr-FR" sz="2000" dirty="0"/>
              <a:t> </a:t>
            </a:r>
            <a:r>
              <a:rPr lang="fr-FR" sz="2000" dirty="0" err="1"/>
              <a:t>powerful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dirty="0" err="1"/>
              <a:t>workstations</a:t>
            </a:r>
            <a:r>
              <a:rPr lang="fr-FR" sz="2000" dirty="0"/>
              <a:t>, no immersion (e.g., </a:t>
            </a:r>
            <a:r>
              <a:rPr lang="fr-FR" sz="2000" dirty="0" err="1"/>
              <a:t>stereoscopy</a:t>
            </a:r>
            <a:r>
              <a:rPr lang="fr-FR" sz="2000" dirty="0"/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BC2013-BC64-40A2-8C89-76D211071103}"/>
              </a:ext>
            </a:extLst>
          </p:cNvPr>
          <p:cNvSpPr txBox="1"/>
          <p:nvPr/>
        </p:nvSpPr>
        <p:spPr>
          <a:xfrm>
            <a:off x="2583036" y="4467490"/>
            <a:ext cx="398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Like the CAVE (but more </a:t>
            </a:r>
            <a:r>
              <a:rPr lang="fr-FR" sz="2000" dirty="0" err="1"/>
              <a:t>constraints</a:t>
            </a:r>
            <a:r>
              <a:rPr lang="fr-FR" sz="2000" dirty="0"/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631DE3-7BF7-4698-A4E4-3CC57D79393E}"/>
              </a:ext>
            </a:extLst>
          </p:cNvPr>
          <p:cNvSpPr txBox="1"/>
          <p:nvPr/>
        </p:nvSpPr>
        <p:spPr>
          <a:xfrm>
            <a:off x="2583036" y="5620321"/>
            <a:ext cx="7272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Before</a:t>
            </a:r>
            <a:r>
              <a:rPr lang="fr-FR" sz="2000" dirty="0"/>
              <a:t> 2016: Not </a:t>
            </a:r>
            <a:r>
              <a:rPr lang="fr-FR" sz="2000" dirty="0" err="1"/>
              <a:t>enough</a:t>
            </a:r>
            <a:r>
              <a:rPr lang="fr-FR" sz="2000" dirty="0"/>
              <a:t> </a:t>
            </a:r>
            <a:r>
              <a:rPr lang="fr-FR" sz="2000" dirty="0" err="1"/>
              <a:t>computing</a:t>
            </a:r>
            <a:r>
              <a:rPr lang="fr-FR" sz="2000" dirty="0"/>
              <a:t> power, </a:t>
            </a:r>
            <a:r>
              <a:rPr lang="fr-FR" sz="2000" dirty="0" err="1"/>
              <a:t>need</a:t>
            </a:r>
            <a:r>
              <a:rPr lang="fr-FR" sz="2000" dirty="0"/>
              <a:t> </a:t>
            </a:r>
            <a:r>
              <a:rPr lang="fr-FR" sz="2000" dirty="0" err="1"/>
              <a:t>higher</a:t>
            </a:r>
            <a:r>
              <a:rPr lang="fr-FR" sz="2000" dirty="0"/>
              <a:t> </a:t>
            </a:r>
            <a:r>
              <a:rPr lang="fr-FR" sz="2000" dirty="0" err="1"/>
              <a:t>refresh</a:t>
            </a:r>
            <a:r>
              <a:rPr lang="fr-FR" sz="2000" dirty="0"/>
              <a:t> rate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0E63515-07BE-4DBC-969B-8CC86EFA7631}"/>
              </a:ext>
            </a:extLst>
          </p:cNvPr>
          <p:cNvGrpSpPr/>
          <p:nvPr/>
        </p:nvGrpSpPr>
        <p:grpSpPr>
          <a:xfrm>
            <a:off x="838200" y="1917402"/>
            <a:ext cx="9937202" cy="400110"/>
            <a:chOff x="3581400" y="2087214"/>
            <a:chExt cx="10166279" cy="40011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DADB642-C4BB-46CD-812A-8EC083B1D2CE}"/>
                </a:ext>
              </a:extLst>
            </p:cNvPr>
            <p:cNvSpPr txBox="1"/>
            <p:nvPr/>
          </p:nvSpPr>
          <p:spPr>
            <a:xfrm>
              <a:off x="3581400" y="2087214"/>
              <a:ext cx="39995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N(</a:t>
              </a:r>
              <a:r>
                <a:rPr lang="fr-FR" sz="2000" dirty="0" err="1"/>
                <a:t>Analytics_VR</a:t>
              </a:r>
              <a:r>
                <a:rPr lang="fr-FR" sz="2000" dirty="0"/>
                <a:t>) &gt;&gt; N(</a:t>
              </a:r>
              <a:r>
                <a:rPr lang="fr-FR" sz="2000" dirty="0" err="1"/>
                <a:t>Analytics_AR</a:t>
              </a:r>
              <a:r>
                <a:rPr lang="fr-FR" sz="2000" dirty="0"/>
                <a:t>)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3A3370D-14D4-4B4D-A6B9-B2703C57D907}"/>
                </a:ext>
              </a:extLst>
            </p:cNvPr>
            <p:cNvSpPr txBox="1"/>
            <p:nvPr/>
          </p:nvSpPr>
          <p:spPr>
            <a:xfrm>
              <a:off x="7878983" y="2123155"/>
              <a:ext cx="58686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A. </a:t>
              </a:r>
              <a:r>
                <a:rPr lang="en-US" sz="1600" dirty="0" err="1"/>
                <a:t>Fonnet</a:t>
              </a:r>
              <a:r>
                <a:rPr lang="en-US" sz="1600" dirty="0"/>
                <a:t> and Y. </a:t>
              </a:r>
              <a:r>
                <a:rPr lang="en-US" sz="1600" dirty="0" err="1"/>
                <a:t>Prié</a:t>
              </a:r>
              <a:r>
                <a:rPr lang="en-US" sz="1600" dirty="0"/>
                <a:t>, “</a:t>
              </a:r>
              <a:r>
                <a:rPr lang="en-US" sz="1600" b="1" dirty="0"/>
                <a:t>Survey of immersive analytics</a:t>
              </a:r>
              <a:r>
                <a:rPr lang="en-US" sz="1600" dirty="0"/>
                <a:t>,” TVCG, 2019</a:t>
              </a:r>
            </a:p>
          </p:txBody>
        </p:sp>
      </p:grp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14BBC295-D058-40D3-92AC-E71E12951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18" name="Espace réservé de la date 4">
            <a:extLst>
              <a:ext uri="{FF2B5EF4-FFF2-40B4-BE49-F238E27FC236}">
                <a16:creationId xmlns:a16="http://schemas.microsoft.com/office/drawing/2014/main" id="{6C0CE120-C984-4534-A470-EB70A931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4908F7C2-6012-49FF-AF3B-385F93BE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/>
          <a:p>
            <a:fld id="{0556CCE0-E85D-496C-9D56-F3AC26194578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C58B778-9E41-4851-9196-4735A706FBC8}"/>
              </a:ext>
            </a:extLst>
          </p:cNvPr>
          <p:cNvGrpSpPr/>
          <p:nvPr/>
        </p:nvGrpSpPr>
        <p:grpSpPr>
          <a:xfrm>
            <a:off x="3856984" y="2899413"/>
            <a:ext cx="6949130" cy="1568077"/>
            <a:chOff x="3856984" y="2899413"/>
            <a:chExt cx="6949130" cy="1568077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B375B659-DF79-4C89-BF8E-00CF67B4A077}"/>
                </a:ext>
              </a:extLst>
            </p:cNvPr>
            <p:cNvGrpSpPr/>
            <p:nvPr/>
          </p:nvGrpSpPr>
          <p:grpSpPr>
            <a:xfrm>
              <a:off x="3856984" y="2899413"/>
              <a:ext cx="6949130" cy="1447913"/>
              <a:chOff x="3856984" y="2899413"/>
              <a:chExt cx="6949130" cy="1447913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D8DB1B57-9A47-47FC-8578-E1A06B5143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9219" y="2899413"/>
                <a:ext cx="4136895" cy="14479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EF16D29-9A0F-4F05-B3C3-F2919410D81F}"/>
                  </a:ext>
                </a:extLst>
              </p:cNvPr>
              <p:cNvSpPr txBox="1"/>
              <p:nvPr/>
            </p:nvSpPr>
            <p:spPr>
              <a:xfrm>
                <a:off x="3856984" y="3330981"/>
                <a:ext cx="304819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i="0" dirty="0">
                    <a:solidFill>
                      <a:srgbClr val="000000"/>
                    </a:solidFill>
                    <a:effectLst/>
                  </a:rPr>
                  <a:t>Willett et al., “</a:t>
                </a:r>
                <a:r>
                  <a:rPr lang="en-US" sz="1600" b="1" i="0" dirty="0">
                    <a:solidFill>
                      <a:srgbClr val="000000"/>
                    </a:solidFill>
                    <a:effectLst/>
                  </a:rPr>
                  <a:t>Embedded Data Representations</a:t>
                </a:r>
                <a:r>
                  <a:rPr lang="en-US" sz="1600" dirty="0">
                    <a:solidFill>
                      <a:srgbClr val="000000"/>
                    </a:solidFill>
                  </a:rPr>
                  <a:t>”</a:t>
                </a:r>
                <a:r>
                  <a:rPr lang="en-US" sz="1600" i="0" dirty="0">
                    <a:solidFill>
                      <a:srgbClr val="000000"/>
                    </a:solidFill>
                    <a:effectLst/>
                  </a:rPr>
                  <a:t>, TVCG, 2016</a:t>
                </a:r>
                <a:endParaRPr lang="en-US" sz="1600" dirty="0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ABC68C7-B448-4383-B78B-1C17BD960536}"/>
                </a:ext>
              </a:extLst>
            </p:cNvPr>
            <p:cNvSpPr/>
            <p:nvPr/>
          </p:nvSpPr>
          <p:spPr>
            <a:xfrm>
              <a:off x="8065140" y="2899413"/>
              <a:ext cx="809145" cy="1568077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88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7"/>
    </mc:Choice>
    <mc:Fallback xmlns="">
      <p:transition spd="slow" advTm="5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E0368-F64E-4EDE-AFDE-3F2BCC3F2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Collaborative Immersive Analytics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en-US" sz="2400" i="1" dirty="0" err="1"/>
              <a:t>Billinghurst</a:t>
            </a:r>
            <a:r>
              <a:rPr lang="en-US" sz="2400" i="1" dirty="0"/>
              <a:t> et al., “</a:t>
            </a:r>
            <a:r>
              <a:rPr lang="en-US" sz="2400" b="1" i="1" dirty="0"/>
              <a:t>Collaborative immersive analytics</a:t>
            </a:r>
            <a:r>
              <a:rPr lang="en-US" sz="2400" i="1" dirty="0"/>
              <a:t>,” 2018</a:t>
            </a:r>
            <a:endParaRPr lang="fr-FR" sz="2400" i="1" dirty="0">
              <a:solidFill>
                <a:schemeClr val="tx1"/>
              </a:solidFill>
            </a:endParaRPr>
          </a:p>
        </p:txBody>
      </p:sp>
      <p:pic>
        <p:nvPicPr>
          <p:cNvPr id="9" name="Graphique 8" descr="Tablette">
            <a:extLst>
              <a:ext uri="{FF2B5EF4-FFF2-40B4-BE49-F238E27FC236}">
                <a16:creationId xmlns:a16="http://schemas.microsoft.com/office/drawing/2014/main" id="{964DF2B4-CC74-43DC-92B2-4E3115B93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1822" y="3296504"/>
            <a:ext cx="692278" cy="692278"/>
          </a:xfrm>
          <a:prstGeom prst="rect">
            <a:avLst/>
          </a:prstGeom>
        </p:spPr>
      </p:pic>
      <p:pic>
        <p:nvPicPr>
          <p:cNvPr id="10" name="Graphique 9" descr="Projecteur">
            <a:extLst>
              <a:ext uri="{FF2B5EF4-FFF2-40B4-BE49-F238E27FC236}">
                <a16:creationId xmlns:a16="http://schemas.microsoft.com/office/drawing/2014/main" id="{6D842EDF-65A0-4E64-B643-83D86F0CA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1822" y="4111709"/>
            <a:ext cx="692278" cy="692278"/>
          </a:xfrm>
          <a:prstGeom prst="rect">
            <a:avLst/>
          </a:prstGeom>
        </p:spPr>
      </p:pic>
      <p:pic>
        <p:nvPicPr>
          <p:cNvPr id="11" name="Graphique 10" descr="Casque de réalité virtuelle">
            <a:extLst>
              <a:ext uri="{FF2B5EF4-FFF2-40B4-BE49-F238E27FC236}">
                <a16:creationId xmlns:a16="http://schemas.microsoft.com/office/drawing/2014/main" id="{EF0A4AC9-A260-4655-9BB3-EB6D90665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1822" y="4899469"/>
            <a:ext cx="692278" cy="69227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A59E651-3E57-4E52-B400-AAB366E4882B}"/>
              </a:ext>
            </a:extLst>
          </p:cNvPr>
          <p:cNvSpPr txBox="1"/>
          <p:nvPr/>
        </p:nvSpPr>
        <p:spPr>
          <a:xfrm>
            <a:off x="2583037" y="3442588"/>
            <a:ext cx="657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Small screen, </a:t>
            </a:r>
            <a:r>
              <a:rPr lang="fr-FR" sz="2000" dirty="0" err="1"/>
              <a:t>less</a:t>
            </a:r>
            <a:r>
              <a:rPr lang="fr-FR" sz="2000" dirty="0"/>
              <a:t> </a:t>
            </a:r>
            <a:r>
              <a:rPr lang="fr-FR" sz="2000" dirty="0" err="1"/>
              <a:t>powerful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dirty="0" err="1"/>
              <a:t>workstations</a:t>
            </a:r>
            <a:r>
              <a:rPr lang="fr-FR" sz="2000" dirty="0"/>
              <a:t>, no immersion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BC2013-BC64-40A2-8C89-76D211071103}"/>
              </a:ext>
            </a:extLst>
          </p:cNvPr>
          <p:cNvSpPr txBox="1"/>
          <p:nvPr/>
        </p:nvSpPr>
        <p:spPr>
          <a:xfrm>
            <a:off x="2583036" y="4253596"/>
            <a:ext cx="398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Like the CAVE (but more </a:t>
            </a:r>
            <a:r>
              <a:rPr lang="fr-FR" sz="2000" dirty="0" err="1"/>
              <a:t>constraints</a:t>
            </a:r>
            <a:r>
              <a:rPr lang="fr-FR" sz="2000" dirty="0"/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4631DE3-7BF7-4698-A4E4-3CC57D79393E}"/>
              </a:ext>
            </a:extLst>
          </p:cNvPr>
          <p:cNvSpPr txBox="1"/>
          <p:nvPr/>
        </p:nvSpPr>
        <p:spPr>
          <a:xfrm>
            <a:off x="2583036" y="5045553"/>
            <a:ext cx="4706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Before</a:t>
            </a:r>
            <a:r>
              <a:rPr lang="fr-FR" sz="2000" dirty="0"/>
              <a:t> 2016: Not </a:t>
            </a:r>
            <a:r>
              <a:rPr lang="fr-FR" sz="2000" dirty="0" err="1"/>
              <a:t>enough</a:t>
            </a:r>
            <a:r>
              <a:rPr lang="fr-FR" sz="2000" dirty="0"/>
              <a:t> </a:t>
            </a:r>
            <a:r>
              <a:rPr lang="fr-FR" sz="2000" dirty="0" err="1"/>
              <a:t>computing</a:t>
            </a:r>
            <a:r>
              <a:rPr lang="fr-FR" sz="2000" dirty="0"/>
              <a:t> power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0E63515-07BE-4DBC-969B-8CC86EFA7631}"/>
              </a:ext>
            </a:extLst>
          </p:cNvPr>
          <p:cNvGrpSpPr/>
          <p:nvPr/>
        </p:nvGrpSpPr>
        <p:grpSpPr>
          <a:xfrm>
            <a:off x="838200" y="2384997"/>
            <a:ext cx="9937202" cy="400110"/>
            <a:chOff x="3581400" y="2087214"/>
            <a:chExt cx="10166279" cy="40011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DADB642-C4BB-46CD-812A-8EC083B1D2CE}"/>
                </a:ext>
              </a:extLst>
            </p:cNvPr>
            <p:cNvSpPr txBox="1"/>
            <p:nvPr/>
          </p:nvSpPr>
          <p:spPr>
            <a:xfrm>
              <a:off x="3581400" y="2087214"/>
              <a:ext cx="39995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/>
                <a:t>N(</a:t>
              </a:r>
              <a:r>
                <a:rPr lang="fr-FR" sz="2000" dirty="0" err="1"/>
                <a:t>Analytics_VR</a:t>
              </a:r>
              <a:r>
                <a:rPr lang="fr-FR" sz="2000" dirty="0"/>
                <a:t>) &gt;&gt; N(</a:t>
              </a:r>
              <a:r>
                <a:rPr lang="fr-FR" sz="2000" dirty="0" err="1"/>
                <a:t>Analytics_AR</a:t>
              </a:r>
              <a:r>
                <a:rPr lang="fr-FR" sz="2000" dirty="0"/>
                <a:t>)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03A3370D-14D4-4B4D-A6B9-B2703C57D907}"/>
                </a:ext>
              </a:extLst>
            </p:cNvPr>
            <p:cNvSpPr txBox="1"/>
            <p:nvPr/>
          </p:nvSpPr>
          <p:spPr>
            <a:xfrm>
              <a:off x="7878983" y="2123155"/>
              <a:ext cx="58686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A. </a:t>
              </a:r>
              <a:r>
                <a:rPr lang="en-US" sz="1600" dirty="0" err="1"/>
                <a:t>Fonnet</a:t>
              </a:r>
              <a:r>
                <a:rPr lang="en-US" sz="1600" dirty="0"/>
                <a:t> and Y. </a:t>
              </a:r>
              <a:r>
                <a:rPr lang="en-US" sz="1600" dirty="0" err="1"/>
                <a:t>Prié</a:t>
              </a:r>
              <a:r>
                <a:rPr lang="en-US" sz="1600" dirty="0"/>
                <a:t>, “</a:t>
              </a:r>
              <a:r>
                <a:rPr lang="en-US" sz="1600" b="1" dirty="0"/>
                <a:t>Survey of immersive analytics</a:t>
              </a:r>
              <a:r>
                <a:rPr lang="en-US" sz="1600" dirty="0"/>
                <a:t>,” TVCG, 2019</a:t>
              </a:r>
            </a:p>
          </p:txBody>
        </p:sp>
      </p:grpSp>
      <p:sp>
        <p:nvSpPr>
          <p:cNvPr id="17" name="Espace réservé du pied de page 3">
            <a:extLst>
              <a:ext uri="{FF2B5EF4-FFF2-40B4-BE49-F238E27FC236}">
                <a16:creationId xmlns:a16="http://schemas.microsoft.com/office/drawing/2014/main" id="{14BBC295-D058-40D3-92AC-E71E12951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18" name="Espace réservé de la date 4">
            <a:extLst>
              <a:ext uri="{FF2B5EF4-FFF2-40B4-BE49-F238E27FC236}">
                <a16:creationId xmlns:a16="http://schemas.microsoft.com/office/drawing/2014/main" id="{6C0CE120-C984-4534-A470-EB70A931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4908F7C2-6012-49FF-AF3B-385F93BE8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/>
          <a:p>
            <a:fld id="{0556CCE0-E85D-496C-9D56-F3AC26194578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9C98DF-9E1E-4840-91B0-3F803CA78273}"/>
              </a:ext>
            </a:extLst>
          </p:cNvPr>
          <p:cNvSpPr txBox="1"/>
          <p:nvPr/>
        </p:nvSpPr>
        <p:spPr>
          <a:xfrm>
            <a:off x="9160350" y="744270"/>
            <a:ext cx="27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/>
              <a:t>N(Analytics) = </a:t>
            </a:r>
            <a:r>
              <a:rPr lang="el-GR" sz="2800" i="1" dirty="0"/>
              <a:t>ε</a:t>
            </a:r>
            <a:endParaRPr lang="fr-F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6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7"/>
    </mc:Choice>
    <mc:Fallback xmlns="">
      <p:transition spd="slow" advTm="5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1CF4172-BEF6-4E49-B224-1769508D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/>
          </a:bodyPr>
          <a:lstStyle/>
          <a:p>
            <a:r>
              <a:rPr lang="fr-FR" dirty="0"/>
              <a:t>Head-</a:t>
            </a:r>
            <a:r>
              <a:rPr lang="fr-FR" dirty="0" err="1"/>
              <a:t>Mounted</a:t>
            </a:r>
            <a:r>
              <a:rPr lang="fr-FR" dirty="0"/>
              <a:t> Displays as AR </a:t>
            </a:r>
            <a:r>
              <a:rPr lang="fr-FR" dirty="0" err="1"/>
              <a:t>devices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CDBA52-B732-409E-8590-656895080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F34E4D-AE8D-4025-B14A-46B99B9A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3D2760-FD1B-4FD1-A6A8-134E5E1F8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13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38CA71-053F-4052-83B2-16F77B836ECF}"/>
              </a:ext>
            </a:extLst>
          </p:cNvPr>
          <p:cNvGrpSpPr/>
          <p:nvPr/>
        </p:nvGrpSpPr>
        <p:grpSpPr>
          <a:xfrm>
            <a:off x="7067811" y="3142793"/>
            <a:ext cx="3320789" cy="2074513"/>
            <a:chOff x="6671777" y="2785410"/>
            <a:chExt cx="3976394" cy="2484073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E3C8BE3A-5AAC-4ACB-873E-5AC5C3BD0507}"/>
                </a:ext>
              </a:extLst>
            </p:cNvPr>
            <p:cNvGrpSpPr/>
            <p:nvPr/>
          </p:nvGrpSpPr>
          <p:grpSpPr>
            <a:xfrm>
              <a:off x="6671777" y="2785410"/>
              <a:ext cx="3976394" cy="2119633"/>
              <a:chOff x="2668353" y="1777307"/>
              <a:chExt cx="5128887" cy="2733974"/>
            </a:xfrm>
          </p:grpSpPr>
          <p:pic>
            <p:nvPicPr>
              <p:cNvPr id="8" name="Graphique 7">
                <a:extLst>
                  <a:ext uri="{FF2B5EF4-FFF2-40B4-BE49-F238E27FC236}">
                    <a16:creationId xmlns:a16="http://schemas.microsoft.com/office/drawing/2014/main" id="{F316BF9C-4E2A-41DD-9417-923B154F7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812637" y="1777307"/>
                <a:ext cx="984603" cy="2366962"/>
              </a:xfrm>
              <a:prstGeom prst="rect">
                <a:avLst/>
              </a:prstGeom>
            </p:spPr>
          </p:pic>
          <p:pic>
            <p:nvPicPr>
              <p:cNvPr id="12" name="Graphique 11">
                <a:extLst>
                  <a:ext uri="{FF2B5EF4-FFF2-40B4-BE49-F238E27FC236}">
                    <a16:creationId xmlns:a16="http://schemas.microsoft.com/office/drawing/2014/main" id="{E9DD7691-D742-4F2D-BE8D-F4474C229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68353" y="1934769"/>
                <a:ext cx="863369" cy="2576512"/>
              </a:xfrm>
              <a:prstGeom prst="rect">
                <a:avLst/>
              </a:prstGeom>
            </p:spPr>
          </p:pic>
          <p:pic>
            <p:nvPicPr>
              <p:cNvPr id="16" name="Graphique 15">
                <a:extLst>
                  <a:ext uri="{FF2B5EF4-FFF2-40B4-BE49-F238E27FC236}">
                    <a16:creationId xmlns:a16="http://schemas.microsoft.com/office/drawing/2014/main" id="{6183C66F-A607-4452-AFA7-BE06940F5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98947" y="2225675"/>
                <a:ext cx="1438275" cy="1257300"/>
              </a:xfrm>
              <a:prstGeom prst="rect">
                <a:avLst/>
              </a:prstGeom>
            </p:spPr>
          </p:pic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55E4D116-66A1-4F75-AE9D-46C48BDF5B2A}"/>
                </a:ext>
              </a:extLst>
            </p:cNvPr>
            <p:cNvGrpSpPr/>
            <p:nvPr/>
          </p:nvGrpSpPr>
          <p:grpSpPr>
            <a:xfrm>
              <a:off x="7535679" y="2888711"/>
              <a:ext cx="2380773" cy="2380772"/>
              <a:chOff x="3747284" y="2075881"/>
              <a:chExt cx="3070801" cy="3070800"/>
            </a:xfrm>
          </p:grpSpPr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07F1FB27-EC52-479D-9779-CF8F06EB92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8085" y="3875881"/>
                <a:ext cx="180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21EBD91-525A-4908-B846-D86E06568A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18085" y="2075881"/>
                <a:ext cx="0" cy="180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>
                <a:extLst>
                  <a:ext uri="{FF2B5EF4-FFF2-40B4-BE49-F238E27FC236}">
                    <a16:creationId xmlns:a16="http://schemas.microsoft.com/office/drawing/2014/main" id="{C45B07B8-0F88-446B-A884-4F95F70FFE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47284" y="3875881"/>
                <a:ext cx="1270800" cy="1270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A071FB33-6F65-4128-BA16-44C941DB4627}"/>
              </a:ext>
            </a:extLst>
          </p:cNvPr>
          <p:cNvGrpSpPr/>
          <p:nvPr/>
        </p:nvGrpSpPr>
        <p:grpSpPr>
          <a:xfrm>
            <a:off x="6870202" y="2255831"/>
            <a:ext cx="3672173" cy="708930"/>
            <a:chOff x="4484628" y="4437750"/>
            <a:chExt cx="3672173" cy="708930"/>
          </a:xfrm>
        </p:grpSpPr>
        <p:pic>
          <p:nvPicPr>
            <p:cNvPr id="31" name="Graphique 30" descr="Publicité avec un remplissage uni">
              <a:extLst>
                <a:ext uri="{FF2B5EF4-FFF2-40B4-BE49-F238E27FC236}">
                  <a16:creationId xmlns:a16="http://schemas.microsoft.com/office/drawing/2014/main" id="{BE9C9258-9255-4EE9-B1E8-632C4989C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84628" y="4437751"/>
              <a:ext cx="708929" cy="708929"/>
            </a:xfrm>
            <a:prstGeom prst="rect">
              <a:avLst/>
            </a:prstGeom>
          </p:spPr>
        </p:pic>
        <p:pic>
          <p:nvPicPr>
            <p:cNvPr id="33" name="Graphique 32" descr="Ordinateur portable contour">
              <a:extLst>
                <a:ext uri="{FF2B5EF4-FFF2-40B4-BE49-F238E27FC236}">
                  <a16:creationId xmlns:a16="http://schemas.microsoft.com/office/drawing/2014/main" id="{F0AFDE63-4BE6-4B35-9D19-6E9C20CC0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07850" y="4437750"/>
              <a:ext cx="708929" cy="708929"/>
            </a:xfrm>
            <a:prstGeom prst="rect">
              <a:avLst/>
            </a:prstGeom>
          </p:spPr>
        </p:pic>
        <p:pic>
          <p:nvPicPr>
            <p:cNvPr id="35" name="Graphique 34" descr="Écran de projection contour">
              <a:extLst>
                <a:ext uri="{FF2B5EF4-FFF2-40B4-BE49-F238E27FC236}">
                  <a16:creationId xmlns:a16="http://schemas.microsoft.com/office/drawing/2014/main" id="{F25F7817-E4ED-4734-83AF-97CBCDD56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477861" y="4437751"/>
              <a:ext cx="708929" cy="708929"/>
            </a:xfrm>
            <a:prstGeom prst="rect">
              <a:avLst/>
            </a:prstGeom>
          </p:spPr>
        </p:pic>
        <p:pic>
          <p:nvPicPr>
            <p:cNvPr id="37" name="Graphique 36" descr="Porte-bloc avec un remplissage uni">
              <a:extLst>
                <a:ext uri="{FF2B5EF4-FFF2-40B4-BE49-F238E27FC236}">
                  <a16:creationId xmlns:a16="http://schemas.microsoft.com/office/drawing/2014/main" id="{C5EED73D-F9F7-485D-81F9-31045937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447872" y="4437751"/>
              <a:ext cx="708929" cy="708929"/>
            </a:xfrm>
            <a:prstGeom prst="rect">
              <a:avLst/>
            </a:prstGeom>
          </p:spPr>
        </p:pic>
      </p:grpSp>
      <p:pic>
        <p:nvPicPr>
          <p:cNvPr id="68" name="Graphique 67" descr="Casque de réalité virtuelle avec un remplissage uni">
            <a:extLst>
              <a:ext uri="{FF2B5EF4-FFF2-40B4-BE49-F238E27FC236}">
                <a16:creationId xmlns:a16="http://schemas.microsoft.com/office/drawing/2014/main" id="{7C965BC0-F8A5-491D-BD5F-1AC950A1C3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650505" y="572489"/>
            <a:ext cx="914400" cy="914400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9428637-A442-4B6D-83D9-3D433AABC277}"/>
              </a:ext>
            </a:extLst>
          </p:cNvPr>
          <p:cNvGrpSpPr/>
          <p:nvPr/>
        </p:nvGrpSpPr>
        <p:grpSpPr>
          <a:xfrm>
            <a:off x="1042253" y="2262593"/>
            <a:ext cx="2571268" cy="2954713"/>
            <a:chOff x="1974850" y="1727751"/>
            <a:chExt cx="3003550" cy="3451460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6A62D1FD-D505-4C29-B3A7-96EF6B5E153A}"/>
                </a:ext>
              </a:extLst>
            </p:cNvPr>
            <p:cNvGrpSpPr/>
            <p:nvPr/>
          </p:nvGrpSpPr>
          <p:grpSpPr>
            <a:xfrm>
              <a:off x="2078196" y="1792050"/>
              <a:ext cx="2747569" cy="3309744"/>
              <a:chOff x="-77768" y="2133541"/>
              <a:chExt cx="2747569" cy="3309744"/>
            </a:xfrm>
          </p:grpSpPr>
          <p:pic>
            <p:nvPicPr>
              <p:cNvPr id="60" name="Graphique 59" descr="Casque de réalité virtuelle avec un remplissage uni">
                <a:extLst>
                  <a:ext uri="{FF2B5EF4-FFF2-40B4-BE49-F238E27FC236}">
                    <a16:creationId xmlns:a16="http://schemas.microsoft.com/office/drawing/2014/main" id="{A86A78F9-DFAB-4477-A67B-72C30993B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-77768" y="213354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63" name="Rectangle : coins arrondis 62">
                <a:extLst>
                  <a:ext uri="{FF2B5EF4-FFF2-40B4-BE49-F238E27FC236}">
                    <a16:creationId xmlns:a16="http://schemas.microsoft.com/office/drawing/2014/main" id="{7C0B8297-D8F0-4000-8F53-F36AD2F9D402}"/>
                  </a:ext>
                </a:extLst>
              </p:cNvPr>
              <p:cNvSpPr/>
              <p:nvPr/>
            </p:nvSpPr>
            <p:spPr>
              <a:xfrm>
                <a:off x="1543829" y="2377707"/>
                <a:ext cx="1125972" cy="426068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3D</a:t>
                </a:r>
                <a:endParaRPr lang="en-US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pic>
            <p:nvPicPr>
              <p:cNvPr id="65" name="Graphique 64">
                <a:extLst>
                  <a:ext uri="{FF2B5EF4-FFF2-40B4-BE49-F238E27FC236}">
                    <a16:creationId xmlns:a16="http://schemas.microsoft.com/office/drawing/2014/main" id="{53AC40F2-8371-4515-8699-7EB8AC2D1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379432" y="3050605"/>
                <a:ext cx="2007865" cy="2392680"/>
              </a:xfrm>
              <a:prstGeom prst="rect">
                <a:avLst/>
              </a:prstGeom>
            </p:spPr>
          </p:pic>
        </p:grp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1A6F1DE-1E1F-466B-892F-65F5449E6E09}"/>
                </a:ext>
              </a:extLst>
            </p:cNvPr>
            <p:cNvSpPr/>
            <p:nvPr/>
          </p:nvSpPr>
          <p:spPr>
            <a:xfrm>
              <a:off x="1974850" y="1727751"/>
              <a:ext cx="3003550" cy="34514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4D5E50B-7062-431A-A6AF-F33D27D51C35}"/>
              </a:ext>
            </a:extLst>
          </p:cNvPr>
          <p:cNvSpPr/>
          <p:nvPr/>
        </p:nvSpPr>
        <p:spPr>
          <a:xfrm>
            <a:off x="951373" y="1539056"/>
            <a:ext cx="10507980" cy="464694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i="0" u="none" strike="noStrike" baseline="0" dirty="0">
                <a:solidFill>
                  <a:schemeClr val="tx1"/>
                </a:solidFill>
                <a:latin typeface="NimbusRomNo9L-Regu"/>
              </a:rPr>
              <a:t>RQ: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NimbusRomNo9L-Regu"/>
              </a:rPr>
              <a:t> </a:t>
            </a:r>
            <a:r>
              <a:rPr lang="en-US" sz="2000" b="0" i="1" u="none" strike="noStrike" baseline="0" dirty="0">
                <a:solidFill>
                  <a:schemeClr val="tx1"/>
                </a:solidFill>
                <a:latin typeface="NimbusRomNo9L-Regu"/>
              </a:rPr>
              <a:t>What are the benefits and limitations of AR-HMDs for collaborative 3D data exploration?</a:t>
            </a:r>
            <a:endParaRPr lang="en-US" sz="2000" i="1" dirty="0">
              <a:solidFill>
                <a:schemeClr val="tx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6AAB30E-CC86-42A0-96AB-35E1B957BDE9}"/>
              </a:ext>
            </a:extLst>
          </p:cNvPr>
          <p:cNvGrpSpPr/>
          <p:nvPr/>
        </p:nvGrpSpPr>
        <p:grpSpPr>
          <a:xfrm>
            <a:off x="3632407" y="4986360"/>
            <a:ext cx="4225465" cy="1065189"/>
            <a:chOff x="3632407" y="4986360"/>
            <a:chExt cx="4225465" cy="1065189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6863AAED-AC72-4AEF-BBD1-3A814EDE203E}"/>
                </a:ext>
              </a:extLst>
            </p:cNvPr>
            <p:cNvSpPr txBox="1"/>
            <p:nvPr/>
          </p:nvSpPr>
          <p:spPr>
            <a:xfrm>
              <a:off x="3632407" y="5048164"/>
              <a:ext cx="192881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75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dirty="0" err="1"/>
                <a:t>Visualization</a:t>
              </a:r>
              <a:br>
                <a:rPr lang="fr-FR" dirty="0"/>
              </a:br>
              <a:r>
                <a:rPr lang="fr-FR" dirty="0"/>
                <a:t> Interaction </a:t>
              </a:r>
              <a:br>
                <a:rPr lang="fr-FR" dirty="0"/>
              </a:br>
              <a:r>
                <a:rPr lang="fr-FR" dirty="0"/>
                <a:t>Collaborative </a:t>
              </a:r>
              <a:endParaRPr lang="en-US" dirty="0"/>
            </a:p>
          </p:txBody>
        </p:sp>
        <p:sp>
          <p:nvSpPr>
            <p:cNvPr id="32" name="Accolade fermante 31">
              <a:extLst>
                <a:ext uri="{FF2B5EF4-FFF2-40B4-BE49-F238E27FC236}">
                  <a16:creationId xmlns:a16="http://schemas.microsoft.com/office/drawing/2014/main" id="{63B1F6D7-33A4-4FCD-9C9A-2736312D200C}"/>
                </a:ext>
              </a:extLst>
            </p:cNvPr>
            <p:cNvSpPr/>
            <p:nvPr/>
          </p:nvSpPr>
          <p:spPr>
            <a:xfrm>
              <a:off x="5488487" y="4986360"/>
              <a:ext cx="403860" cy="1065189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4C503F3-D9B1-43E9-8E5B-D02696999BB3}"/>
                </a:ext>
              </a:extLst>
            </p:cNvPr>
            <p:cNvSpPr txBox="1"/>
            <p:nvPr/>
          </p:nvSpPr>
          <p:spPr>
            <a:xfrm>
              <a:off x="6096000" y="5334288"/>
              <a:ext cx="17618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dirty="0"/>
                <a:t>Physical </a:t>
              </a:r>
              <a:r>
                <a:rPr lang="fr-FR" dirty="0" err="1"/>
                <a:t>Space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624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A6CD0C5-AE93-44BB-80F4-01B0B85539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1B2A7E-5BDB-430E-A131-074D7579D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38EC2-05E6-4180-9786-A6D83344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6B6F92E-9B5B-48E0-841C-64AAB2C29EC3}"/>
              </a:ext>
            </a:extLst>
          </p:cNvPr>
          <p:cNvSpPr txBox="1">
            <a:spLocks/>
          </p:cNvSpPr>
          <p:nvPr/>
        </p:nvSpPr>
        <p:spPr>
          <a:xfrm>
            <a:off x="1258632" y="839340"/>
            <a:ext cx="9674735" cy="19680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Collaborative </a:t>
            </a:r>
            <a:r>
              <a:rPr lang="en-US" sz="4000" b="1" u="sng" dirty="0"/>
              <a:t>Co-Located</a:t>
            </a:r>
            <a:r>
              <a:rPr lang="en-US" sz="4000" u="sng" dirty="0"/>
              <a:t> </a:t>
            </a:r>
            <a:r>
              <a:rPr lang="en-US" sz="4000" b="1" u="sng" dirty="0"/>
              <a:t>3D</a:t>
            </a:r>
            <a:r>
              <a:rPr lang="en-US" sz="4000" u="sng" dirty="0"/>
              <a:t> </a:t>
            </a:r>
            <a:r>
              <a:rPr lang="en-US" sz="4000" dirty="0"/>
              <a:t>Data Exploration and Discussion with Augmented Reality </a:t>
            </a:r>
            <a:r>
              <a:rPr lang="en-US" sz="4000" b="1" u="sng" dirty="0"/>
              <a:t>Head-Mounted Displays</a:t>
            </a:r>
            <a:r>
              <a:rPr lang="en-US" sz="4000" dirty="0"/>
              <a:t> Support.</a:t>
            </a:r>
            <a:endParaRPr lang="fr-FR" sz="4000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0A1190F4-0875-46E6-B531-CD8C50CBB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8600" y="2986990"/>
            <a:ext cx="3988648" cy="318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95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349B23F-898F-43D3-A475-A1A960F3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Headsets</a:t>
            </a:r>
            <a:r>
              <a:rPr lang="fr-FR" dirty="0"/>
              <a:t> and Interactions</a:t>
            </a:r>
            <a:br>
              <a:rPr lang="fr-FR" dirty="0"/>
            </a:br>
            <a:r>
              <a:rPr lang="fr-FR" sz="3600" i="1" dirty="0"/>
              <a:t>The </a:t>
            </a:r>
            <a:r>
              <a:rPr lang="fr-FR" sz="3600" i="1" dirty="0" err="1"/>
              <a:t>need</a:t>
            </a:r>
            <a:r>
              <a:rPr lang="fr-FR" sz="3600" i="1" dirty="0"/>
              <a:t> of </a:t>
            </a:r>
            <a:r>
              <a:rPr lang="fr-FR" sz="3600" b="1" i="1" dirty="0"/>
              <a:t>NUMEROUS</a:t>
            </a:r>
            <a:r>
              <a:rPr lang="fr-FR" sz="3600" i="1" dirty="0"/>
              <a:t> </a:t>
            </a:r>
            <a:r>
              <a:rPr lang="fr-FR" sz="3600" i="1" dirty="0" err="1"/>
              <a:t>exploratory</a:t>
            </a:r>
            <a:r>
              <a:rPr lang="fr-FR" sz="3600" i="1" dirty="0"/>
              <a:t> </a:t>
            </a:r>
            <a:r>
              <a:rPr lang="fr-FR" sz="3600" i="1" dirty="0" err="1"/>
              <a:t>tools</a:t>
            </a:r>
            <a:endParaRPr lang="en-US" sz="4000" i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309798-B569-4531-A00A-0583DC12C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17" y="1943099"/>
            <a:ext cx="7571381" cy="4298425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899F02-3128-4636-AD4A-83FEFC35A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6275BC-D760-4277-88EC-6E7944BA6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760377-B72D-49F7-A1DC-DFEA81A8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0A8E9-9421-4233-B8FD-C0DCB7B086E2}"/>
              </a:ext>
            </a:extLst>
          </p:cNvPr>
          <p:cNvSpPr/>
          <p:nvPr/>
        </p:nvSpPr>
        <p:spPr>
          <a:xfrm>
            <a:off x="981117" y="1943963"/>
            <a:ext cx="3213989" cy="4297561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E7D2D5-4872-40AC-A6A1-883EFD306DF7}"/>
              </a:ext>
            </a:extLst>
          </p:cNvPr>
          <p:cNvSpPr/>
          <p:nvPr/>
        </p:nvSpPr>
        <p:spPr>
          <a:xfrm>
            <a:off x="4195105" y="2368311"/>
            <a:ext cx="2622199" cy="3873213"/>
          </a:xfrm>
          <a:prstGeom prst="rect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EAED69-6B51-4253-B692-C21152CEFB1C}"/>
              </a:ext>
            </a:extLst>
          </p:cNvPr>
          <p:cNvSpPr/>
          <p:nvPr/>
        </p:nvSpPr>
        <p:spPr>
          <a:xfrm>
            <a:off x="6817305" y="2368312"/>
            <a:ext cx="1735194" cy="3873212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8921CE-5C8D-4793-B028-F548A8B7D45D}"/>
              </a:ext>
            </a:extLst>
          </p:cNvPr>
          <p:cNvSpPr txBox="1"/>
          <p:nvPr/>
        </p:nvSpPr>
        <p:spPr>
          <a:xfrm>
            <a:off x="9063048" y="1943099"/>
            <a:ext cx="194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err="1">
                <a:latin typeface="NimbusRomNo9L-Regu"/>
              </a:rPr>
              <a:t>ParaView</a:t>
            </a:r>
            <a:r>
              <a:rPr lang="en-US" sz="1800" b="0" i="0" u="none" strike="noStrike" baseline="0" dirty="0">
                <a:latin typeface="NimbusRomNo9L-Regu"/>
              </a:rPr>
              <a:t>, </a:t>
            </a:r>
            <a:r>
              <a:rPr lang="en-US" sz="1800" b="0" i="0" u="none" strike="noStrike" baseline="0" dirty="0" err="1">
                <a:latin typeface="NimbusRomNo9L-Regu"/>
              </a:rPr>
              <a:t>Kitware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2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6009808-F618-4454-88AD-3F50EDB02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Head-</a:t>
            </a:r>
            <a:r>
              <a:rPr lang="fr-FR" dirty="0" err="1"/>
              <a:t>Mounted</a:t>
            </a:r>
            <a:r>
              <a:rPr lang="fr-FR" dirty="0"/>
              <a:t> Displays and Interactions</a:t>
            </a:r>
            <a:br>
              <a:rPr lang="fr-FR" dirty="0"/>
            </a:br>
            <a:r>
              <a:rPr lang="fr-FR" i="1" dirty="0"/>
              <a:t>The </a:t>
            </a:r>
            <a:r>
              <a:rPr lang="fr-FR" i="1" dirty="0" err="1"/>
              <a:t>available</a:t>
            </a:r>
            <a:r>
              <a:rPr lang="fr-FR" i="1" dirty="0"/>
              <a:t> interfaces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BD7202-2197-4007-ADD0-BEECA3D3B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4E2A0A-8135-4CE9-AD6A-7E71395D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8BEA26-CA5A-426A-A43A-3061715B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16</a:t>
            </a:fld>
            <a:endParaRPr lang="fr-FR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06F8E-F0A4-4687-8AE0-1BDC27CBC8D5}"/>
              </a:ext>
            </a:extLst>
          </p:cNvPr>
          <p:cNvGrpSpPr/>
          <p:nvPr/>
        </p:nvGrpSpPr>
        <p:grpSpPr>
          <a:xfrm>
            <a:off x="2548437" y="3559066"/>
            <a:ext cx="2026452" cy="1279991"/>
            <a:chOff x="2241311" y="3503225"/>
            <a:chExt cx="2026452" cy="1279991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7C646E9-CF01-42CD-9E33-1F255A0B8DA8}"/>
                </a:ext>
              </a:extLst>
            </p:cNvPr>
            <p:cNvSpPr txBox="1"/>
            <p:nvPr/>
          </p:nvSpPr>
          <p:spPr>
            <a:xfrm>
              <a:off x="2823167" y="3503225"/>
              <a:ext cx="862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Speech</a:t>
              </a:r>
              <a:endParaRPr lang="en-US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4B34E45-F854-470D-AC72-302ADE0AEB58}"/>
                </a:ext>
              </a:extLst>
            </p:cNvPr>
            <p:cNvSpPr txBox="1"/>
            <p:nvPr/>
          </p:nvSpPr>
          <p:spPr>
            <a:xfrm>
              <a:off x="2241311" y="4136885"/>
              <a:ext cx="20264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Confusing</a:t>
              </a:r>
            </a:p>
            <a:p>
              <a:pPr algn="ctr"/>
              <a:r>
                <a:rPr lang="en-US" dirty="0"/>
                <a:t>Discrete Interaction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D7DD47E-7DE9-4646-A1E2-487DCD785A1E}"/>
              </a:ext>
            </a:extLst>
          </p:cNvPr>
          <p:cNvGrpSpPr/>
          <p:nvPr/>
        </p:nvGrpSpPr>
        <p:grpSpPr>
          <a:xfrm>
            <a:off x="4924482" y="2812376"/>
            <a:ext cx="2329228" cy="2026681"/>
            <a:chOff x="4952846" y="2756535"/>
            <a:chExt cx="2329228" cy="2026681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8812810-3A7B-472D-AFA5-E3F97590A0E7}"/>
                </a:ext>
              </a:extLst>
            </p:cNvPr>
            <p:cNvGrpSpPr/>
            <p:nvPr/>
          </p:nvGrpSpPr>
          <p:grpSpPr>
            <a:xfrm>
              <a:off x="5660258" y="2756535"/>
              <a:ext cx="914400" cy="1116022"/>
              <a:chOff x="5660258" y="2756535"/>
              <a:chExt cx="914400" cy="1116022"/>
            </a:xfrm>
          </p:grpSpPr>
          <p:pic>
            <p:nvPicPr>
              <p:cNvPr id="8" name="Graphique 7" descr="Yeux contour">
                <a:extLst>
                  <a:ext uri="{FF2B5EF4-FFF2-40B4-BE49-F238E27FC236}">
                    <a16:creationId xmlns:a16="http://schemas.microsoft.com/office/drawing/2014/main" id="{E6A7C648-5BB1-447D-BCF8-4D38ECED1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660258" y="275653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93C83D0-1DFC-413E-8122-07BBC6B899C9}"/>
                  </a:ext>
                </a:extLst>
              </p:cNvPr>
              <p:cNvSpPr txBox="1"/>
              <p:nvPr/>
            </p:nvSpPr>
            <p:spPr>
              <a:xfrm>
                <a:off x="5796751" y="3503225"/>
                <a:ext cx="6427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/>
                  <a:t>Gaze</a:t>
                </a:r>
                <a:endParaRPr lang="en-US" dirty="0"/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92CD3D9-90F4-42C7-9755-1DE54AEC4BFA}"/>
                </a:ext>
              </a:extLst>
            </p:cNvPr>
            <p:cNvSpPr txBox="1"/>
            <p:nvPr/>
          </p:nvSpPr>
          <p:spPr>
            <a:xfrm>
              <a:off x="4952846" y="4136885"/>
              <a:ext cx="23292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Limited</a:t>
              </a:r>
            </a:p>
            <a:p>
              <a:pPr algn="ctr"/>
              <a:r>
                <a:rPr lang="fr-FR" dirty="0" err="1"/>
                <a:t>Continuous</a:t>
              </a:r>
              <a:r>
                <a:rPr lang="fr-FR" dirty="0"/>
                <a:t> interaction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A2629BA-8461-45E9-BE29-375E2287D7D7}"/>
              </a:ext>
            </a:extLst>
          </p:cNvPr>
          <p:cNvGrpSpPr/>
          <p:nvPr/>
        </p:nvGrpSpPr>
        <p:grpSpPr>
          <a:xfrm>
            <a:off x="7617113" y="2812376"/>
            <a:ext cx="2564677" cy="1749682"/>
            <a:chOff x="6871066" y="2756535"/>
            <a:chExt cx="2564677" cy="174968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2F09DD2-9444-44E3-9A56-B21E14AD22C0}"/>
                </a:ext>
              </a:extLst>
            </p:cNvPr>
            <p:cNvGrpSpPr/>
            <p:nvPr/>
          </p:nvGrpSpPr>
          <p:grpSpPr>
            <a:xfrm>
              <a:off x="7296178" y="2756535"/>
              <a:ext cx="1714444" cy="1116022"/>
              <a:chOff x="7296178" y="2756535"/>
              <a:chExt cx="1714444" cy="1116022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E369FF4C-BA97-4622-9DD9-193CFB6648A7}"/>
                  </a:ext>
                </a:extLst>
              </p:cNvPr>
              <p:cNvGrpSpPr/>
              <p:nvPr/>
            </p:nvGrpSpPr>
            <p:grpSpPr>
              <a:xfrm>
                <a:off x="7412806" y="2756535"/>
                <a:ext cx="1443087" cy="649177"/>
                <a:chOff x="6389422" y="2864504"/>
                <a:chExt cx="1443087" cy="649177"/>
              </a:xfrm>
            </p:grpSpPr>
            <p:sp>
              <p:nvSpPr>
                <p:cNvPr id="24" name="Forme libre : forme 23">
                  <a:extLst>
                    <a:ext uri="{FF2B5EF4-FFF2-40B4-BE49-F238E27FC236}">
                      <a16:creationId xmlns:a16="http://schemas.microsoft.com/office/drawing/2014/main" id="{14BB9259-3A94-4721-A29E-2D737BD7A166}"/>
                    </a:ext>
                  </a:extLst>
                </p:cNvPr>
                <p:cNvSpPr/>
                <p:nvPr/>
              </p:nvSpPr>
              <p:spPr>
                <a:xfrm>
                  <a:off x="7245812" y="2864504"/>
                  <a:ext cx="586697" cy="649177"/>
                </a:xfrm>
                <a:custGeom>
                  <a:avLst/>
                  <a:gdLst>
                    <a:gd name="connsiteX0" fmla="*/ 568600 w 586697"/>
                    <a:gd name="connsiteY0" fmla="*/ 507255 h 649177"/>
                    <a:gd name="connsiteX1" fmla="*/ 557170 w 586697"/>
                    <a:gd name="connsiteY1" fmla="*/ 313897 h 649177"/>
                    <a:gd name="connsiteX2" fmla="*/ 493353 w 586697"/>
                    <a:gd name="connsiteY2" fmla="*/ 172927 h 649177"/>
                    <a:gd name="connsiteX3" fmla="*/ 424773 w 586697"/>
                    <a:gd name="connsiteY3" fmla="*/ 147210 h 649177"/>
                    <a:gd name="connsiteX4" fmla="*/ 399055 w 586697"/>
                    <a:gd name="connsiteY4" fmla="*/ 171975 h 649177"/>
                    <a:gd name="connsiteX5" fmla="*/ 397150 w 586697"/>
                    <a:gd name="connsiteY5" fmla="*/ 171975 h 649177"/>
                    <a:gd name="connsiteX6" fmla="*/ 389530 w 586697"/>
                    <a:gd name="connsiteY6" fmla="*/ 159592 h 649177"/>
                    <a:gd name="connsiteX7" fmla="*/ 350478 w 586697"/>
                    <a:gd name="connsiteY7" fmla="*/ 139590 h 649177"/>
                    <a:gd name="connsiteX8" fmla="*/ 300948 w 586697"/>
                    <a:gd name="connsiteY8" fmla="*/ 171022 h 649177"/>
                    <a:gd name="connsiteX9" fmla="*/ 299043 w 586697"/>
                    <a:gd name="connsiteY9" fmla="*/ 171022 h 649177"/>
                    <a:gd name="connsiteX10" fmla="*/ 227605 w 586697"/>
                    <a:gd name="connsiteY10" fmla="*/ 162450 h 649177"/>
                    <a:gd name="connsiteX11" fmla="*/ 210460 w 586697"/>
                    <a:gd name="connsiteY11" fmla="*/ 210075 h 649177"/>
                    <a:gd name="connsiteX12" fmla="*/ 209508 w 586697"/>
                    <a:gd name="connsiteY12" fmla="*/ 210075 h 649177"/>
                    <a:gd name="connsiteX13" fmla="*/ 127593 w 586697"/>
                    <a:gd name="connsiteY13" fmla="*/ 27195 h 649177"/>
                    <a:gd name="connsiteX14" fmla="*/ 70443 w 586697"/>
                    <a:gd name="connsiteY14" fmla="*/ 3382 h 649177"/>
                    <a:gd name="connsiteX15" fmla="*/ 46630 w 586697"/>
                    <a:gd name="connsiteY15" fmla="*/ 60532 h 649177"/>
                    <a:gd name="connsiteX16" fmla="*/ 47583 w 586697"/>
                    <a:gd name="connsiteY16" fmla="*/ 62437 h 649177"/>
                    <a:gd name="connsiteX17" fmla="*/ 212365 w 586697"/>
                    <a:gd name="connsiteY17" fmla="*/ 431055 h 649177"/>
                    <a:gd name="connsiteX18" fmla="*/ 186648 w 586697"/>
                    <a:gd name="connsiteY18" fmla="*/ 436770 h 649177"/>
                    <a:gd name="connsiteX19" fmla="*/ 70443 w 586697"/>
                    <a:gd name="connsiteY19" fmla="*/ 356760 h 649177"/>
                    <a:gd name="connsiteX20" fmla="*/ 10435 w 586697"/>
                    <a:gd name="connsiteY20" fmla="*/ 363427 h 649177"/>
                    <a:gd name="connsiteX21" fmla="*/ 19008 w 586697"/>
                    <a:gd name="connsiteY21" fmla="*/ 428197 h 649177"/>
                    <a:gd name="connsiteX22" fmla="*/ 199983 w 586697"/>
                    <a:gd name="connsiteY22" fmla="*/ 552022 h 649177"/>
                    <a:gd name="connsiteX23" fmla="*/ 215223 w 586697"/>
                    <a:gd name="connsiteY23" fmla="*/ 558690 h 649177"/>
                    <a:gd name="connsiteX24" fmla="*/ 328570 w 586697"/>
                    <a:gd name="connsiteY24" fmla="*/ 585360 h 649177"/>
                    <a:gd name="connsiteX25" fmla="*/ 332380 w 586697"/>
                    <a:gd name="connsiteY25" fmla="*/ 590122 h 649177"/>
                    <a:gd name="connsiteX26" fmla="*/ 359050 w 586697"/>
                    <a:gd name="connsiteY26" fmla="*/ 649177 h 649177"/>
                    <a:gd name="connsiteX27" fmla="*/ 586698 w 586697"/>
                    <a:gd name="connsiteY27" fmla="*/ 546307 h 649177"/>
                    <a:gd name="connsiteX28" fmla="*/ 568600 w 586697"/>
                    <a:gd name="connsiteY28" fmla="*/ 507255 h 649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86697" h="649177">
                      <a:moveTo>
                        <a:pt x="568600" y="507255"/>
                      </a:moveTo>
                      <a:cubicBezTo>
                        <a:pt x="543835" y="452010"/>
                        <a:pt x="604795" y="418672"/>
                        <a:pt x="557170" y="313897"/>
                      </a:cubicBezTo>
                      <a:cubicBezTo>
                        <a:pt x="545740" y="289132"/>
                        <a:pt x="508593" y="206265"/>
                        <a:pt x="493353" y="172927"/>
                      </a:cubicBezTo>
                      <a:cubicBezTo>
                        <a:pt x="481923" y="147210"/>
                        <a:pt x="451443" y="134827"/>
                        <a:pt x="424773" y="147210"/>
                      </a:cubicBezTo>
                      <a:cubicBezTo>
                        <a:pt x="413343" y="151972"/>
                        <a:pt x="404770" y="160545"/>
                        <a:pt x="399055" y="171975"/>
                      </a:cubicBezTo>
                      <a:cubicBezTo>
                        <a:pt x="399055" y="172927"/>
                        <a:pt x="398103" y="172927"/>
                        <a:pt x="397150" y="171975"/>
                      </a:cubicBezTo>
                      <a:cubicBezTo>
                        <a:pt x="395245" y="167212"/>
                        <a:pt x="393340" y="163402"/>
                        <a:pt x="389530" y="159592"/>
                      </a:cubicBezTo>
                      <a:cubicBezTo>
                        <a:pt x="380005" y="147210"/>
                        <a:pt x="365718" y="139590"/>
                        <a:pt x="350478" y="139590"/>
                      </a:cubicBezTo>
                      <a:cubicBezTo>
                        <a:pt x="328570" y="138637"/>
                        <a:pt x="309520" y="151972"/>
                        <a:pt x="300948" y="171022"/>
                      </a:cubicBezTo>
                      <a:cubicBezTo>
                        <a:pt x="300948" y="171975"/>
                        <a:pt x="299995" y="171975"/>
                        <a:pt x="299043" y="171022"/>
                      </a:cubicBezTo>
                      <a:cubicBezTo>
                        <a:pt x="281898" y="149115"/>
                        <a:pt x="250465" y="145305"/>
                        <a:pt x="227605" y="162450"/>
                      </a:cubicBezTo>
                      <a:cubicBezTo>
                        <a:pt x="214270" y="171975"/>
                        <a:pt x="206650" y="191025"/>
                        <a:pt x="210460" y="210075"/>
                      </a:cubicBezTo>
                      <a:cubicBezTo>
                        <a:pt x="210460" y="211027"/>
                        <a:pt x="209508" y="211027"/>
                        <a:pt x="209508" y="210075"/>
                      </a:cubicBezTo>
                      <a:lnTo>
                        <a:pt x="127593" y="27195"/>
                      </a:lnTo>
                      <a:cubicBezTo>
                        <a:pt x="118068" y="5287"/>
                        <a:pt x="92350" y="-6143"/>
                        <a:pt x="70443" y="3382"/>
                      </a:cubicBezTo>
                      <a:cubicBezTo>
                        <a:pt x="48535" y="12907"/>
                        <a:pt x="37105" y="38625"/>
                        <a:pt x="46630" y="60532"/>
                      </a:cubicBezTo>
                      <a:cubicBezTo>
                        <a:pt x="46630" y="61485"/>
                        <a:pt x="47583" y="61485"/>
                        <a:pt x="47583" y="62437"/>
                      </a:cubicBezTo>
                      <a:lnTo>
                        <a:pt x="212365" y="431055"/>
                      </a:lnTo>
                      <a:lnTo>
                        <a:pt x="186648" y="436770"/>
                      </a:lnTo>
                      <a:lnTo>
                        <a:pt x="70443" y="356760"/>
                      </a:lnTo>
                      <a:cubicBezTo>
                        <a:pt x="51393" y="343425"/>
                        <a:pt x="24723" y="346282"/>
                        <a:pt x="10435" y="363427"/>
                      </a:cubicBezTo>
                      <a:cubicBezTo>
                        <a:pt x="-6710" y="383430"/>
                        <a:pt x="-1947" y="413910"/>
                        <a:pt x="19008" y="428197"/>
                      </a:cubicBezTo>
                      <a:lnTo>
                        <a:pt x="199983" y="552022"/>
                      </a:lnTo>
                      <a:cubicBezTo>
                        <a:pt x="204745" y="554880"/>
                        <a:pt x="209508" y="557737"/>
                        <a:pt x="215223" y="558690"/>
                      </a:cubicBezTo>
                      <a:lnTo>
                        <a:pt x="328570" y="585360"/>
                      </a:lnTo>
                      <a:lnTo>
                        <a:pt x="332380" y="590122"/>
                      </a:lnTo>
                      <a:lnTo>
                        <a:pt x="359050" y="649177"/>
                      </a:lnTo>
                      <a:lnTo>
                        <a:pt x="586698" y="546307"/>
                      </a:lnTo>
                      <a:lnTo>
                        <a:pt x="568600" y="5072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25" name="Forme libre : forme 24">
                  <a:extLst>
                    <a:ext uri="{FF2B5EF4-FFF2-40B4-BE49-F238E27FC236}">
                      <a16:creationId xmlns:a16="http://schemas.microsoft.com/office/drawing/2014/main" id="{AB7E1B07-1107-45F8-81DB-62B341F39066}"/>
                    </a:ext>
                  </a:extLst>
                </p:cNvPr>
                <p:cNvSpPr/>
                <p:nvPr/>
              </p:nvSpPr>
              <p:spPr>
                <a:xfrm flipH="1">
                  <a:off x="6389422" y="2864504"/>
                  <a:ext cx="586697" cy="649177"/>
                </a:xfrm>
                <a:custGeom>
                  <a:avLst/>
                  <a:gdLst>
                    <a:gd name="connsiteX0" fmla="*/ 568600 w 586697"/>
                    <a:gd name="connsiteY0" fmla="*/ 507255 h 649177"/>
                    <a:gd name="connsiteX1" fmla="*/ 557170 w 586697"/>
                    <a:gd name="connsiteY1" fmla="*/ 313897 h 649177"/>
                    <a:gd name="connsiteX2" fmla="*/ 493353 w 586697"/>
                    <a:gd name="connsiteY2" fmla="*/ 172927 h 649177"/>
                    <a:gd name="connsiteX3" fmla="*/ 424773 w 586697"/>
                    <a:gd name="connsiteY3" fmla="*/ 147210 h 649177"/>
                    <a:gd name="connsiteX4" fmla="*/ 399055 w 586697"/>
                    <a:gd name="connsiteY4" fmla="*/ 171975 h 649177"/>
                    <a:gd name="connsiteX5" fmla="*/ 397150 w 586697"/>
                    <a:gd name="connsiteY5" fmla="*/ 171975 h 649177"/>
                    <a:gd name="connsiteX6" fmla="*/ 389530 w 586697"/>
                    <a:gd name="connsiteY6" fmla="*/ 159592 h 649177"/>
                    <a:gd name="connsiteX7" fmla="*/ 350478 w 586697"/>
                    <a:gd name="connsiteY7" fmla="*/ 139590 h 649177"/>
                    <a:gd name="connsiteX8" fmla="*/ 300948 w 586697"/>
                    <a:gd name="connsiteY8" fmla="*/ 171022 h 649177"/>
                    <a:gd name="connsiteX9" fmla="*/ 299043 w 586697"/>
                    <a:gd name="connsiteY9" fmla="*/ 171022 h 649177"/>
                    <a:gd name="connsiteX10" fmla="*/ 227605 w 586697"/>
                    <a:gd name="connsiteY10" fmla="*/ 162450 h 649177"/>
                    <a:gd name="connsiteX11" fmla="*/ 210460 w 586697"/>
                    <a:gd name="connsiteY11" fmla="*/ 210075 h 649177"/>
                    <a:gd name="connsiteX12" fmla="*/ 209508 w 586697"/>
                    <a:gd name="connsiteY12" fmla="*/ 210075 h 649177"/>
                    <a:gd name="connsiteX13" fmla="*/ 127593 w 586697"/>
                    <a:gd name="connsiteY13" fmla="*/ 27195 h 649177"/>
                    <a:gd name="connsiteX14" fmla="*/ 70443 w 586697"/>
                    <a:gd name="connsiteY14" fmla="*/ 3382 h 649177"/>
                    <a:gd name="connsiteX15" fmla="*/ 46630 w 586697"/>
                    <a:gd name="connsiteY15" fmla="*/ 60532 h 649177"/>
                    <a:gd name="connsiteX16" fmla="*/ 47583 w 586697"/>
                    <a:gd name="connsiteY16" fmla="*/ 62437 h 649177"/>
                    <a:gd name="connsiteX17" fmla="*/ 212365 w 586697"/>
                    <a:gd name="connsiteY17" fmla="*/ 431055 h 649177"/>
                    <a:gd name="connsiteX18" fmla="*/ 186648 w 586697"/>
                    <a:gd name="connsiteY18" fmla="*/ 436770 h 649177"/>
                    <a:gd name="connsiteX19" fmla="*/ 70443 w 586697"/>
                    <a:gd name="connsiteY19" fmla="*/ 356760 h 649177"/>
                    <a:gd name="connsiteX20" fmla="*/ 10435 w 586697"/>
                    <a:gd name="connsiteY20" fmla="*/ 363427 h 649177"/>
                    <a:gd name="connsiteX21" fmla="*/ 19008 w 586697"/>
                    <a:gd name="connsiteY21" fmla="*/ 428197 h 649177"/>
                    <a:gd name="connsiteX22" fmla="*/ 199983 w 586697"/>
                    <a:gd name="connsiteY22" fmla="*/ 552022 h 649177"/>
                    <a:gd name="connsiteX23" fmla="*/ 215223 w 586697"/>
                    <a:gd name="connsiteY23" fmla="*/ 558690 h 649177"/>
                    <a:gd name="connsiteX24" fmla="*/ 328570 w 586697"/>
                    <a:gd name="connsiteY24" fmla="*/ 585360 h 649177"/>
                    <a:gd name="connsiteX25" fmla="*/ 332380 w 586697"/>
                    <a:gd name="connsiteY25" fmla="*/ 590122 h 649177"/>
                    <a:gd name="connsiteX26" fmla="*/ 359050 w 586697"/>
                    <a:gd name="connsiteY26" fmla="*/ 649177 h 649177"/>
                    <a:gd name="connsiteX27" fmla="*/ 586698 w 586697"/>
                    <a:gd name="connsiteY27" fmla="*/ 546307 h 649177"/>
                    <a:gd name="connsiteX28" fmla="*/ 568600 w 586697"/>
                    <a:gd name="connsiteY28" fmla="*/ 507255 h 649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586697" h="649177">
                      <a:moveTo>
                        <a:pt x="568600" y="507255"/>
                      </a:moveTo>
                      <a:cubicBezTo>
                        <a:pt x="543835" y="452010"/>
                        <a:pt x="604795" y="418672"/>
                        <a:pt x="557170" y="313897"/>
                      </a:cubicBezTo>
                      <a:cubicBezTo>
                        <a:pt x="545740" y="289132"/>
                        <a:pt x="508593" y="206265"/>
                        <a:pt x="493353" y="172927"/>
                      </a:cubicBezTo>
                      <a:cubicBezTo>
                        <a:pt x="481923" y="147210"/>
                        <a:pt x="451443" y="134827"/>
                        <a:pt x="424773" y="147210"/>
                      </a:cubicBezTo>
                      <a:cubicBezTo>
                        <a:pt x="413343" y="151972"/>
                        <a:pt x="404770" y="160545"/>
                        <a:pt x="399055" y="171975"/>
                      </a:cubicBezTo>
                      <a:cubicBezTo>
                        <a:pt x="399055" y="172927"/>
                        <a:pt x="398103" y="172927"/>
                        <a:pt x="397150" y="171975"/>
                      </a:cubicBezTo>
                      <a:cubicBezTo>
                        <a:pt x="395245" y="167212"/>
                        <a:pt x="393340" y="163402"/>
                        <a:pt x="389530" y="159592"/>
                      </a:cubicBezTo>
                      <a:cubicBezTo>
                        <a:pt x="380005" y="147210"/>
                        <a:pt x="365718" y="139590"/>
                        <a:pt x="350478" y="139590"/>
                      </a:cubicBezTo>
                      <a:cubicBezTo>
                        <a:pt x="328570" y="138637"/>
                        <a:pt x="309520" y="151972"/>
                        <a:pt x="300948" y="171022"/>
                      </a:cubicBezTo>
                      <a:cubicBezTo>
                        <a:pt x="300948" y="171975"/>
                        <a:pt x="299995" y="171975"/>
                        <a:pt x="299043" y="171022"/>
                      </a:cubicBezTo>
                      <a:cubicBezTo>
                        <a:pt x="281898" y="149115"/>
                        <a:pt x="250465" y="145305"/>
                        <a:pt x="227605" y="162450"/>
                      </a:cubicBezTo>
                      <a:cubicBezTo>
                        <a:pt x="214270" y="171975"/>
                        <a:pt x="206650" y="191025"/>
                        <a:pt x="210460" y="210075"/>
                      </a:cubicBezTo>
                      <a:cubicBezTo>
                        <a:pt x="210460" y="211027"/>
                        <a:pt x="209508" y="211027"/>
                        <a:pt x="209508" y="210075"/>
                      </a:cubicBezTo>
                      <a:lnTo>
                        <a:pt x="127593" y="27195"/>
                      </a:lnTo>
                      <a:cubicBezTo>
                        <a:pt x="118068" y="5287"/>
                        <a:pt x="92350" y="-6143"/>
                        <a:pt x="70443" y="3382"/>
                      </a:cubicBezTo>
                      <a:cubicBezTo>
                        <a:pt x="48535" y="12907"/>
                        <a:pt x="37105" y="38625"/>
                        <a:pt x="46630" y="60532"/>
                      </a:cubicBezTo>
                      <a:cubicBezTo>
                        <a:pt x="46630" y="61485"/>
                        <a:pt x="47583" y="61485"/>
                        <a:pt x="47583" y="62437"/>
                      </a:cubicBezTo>
                      <a:lnTo>
                        <a:pt x="212365" y="431055"/>
                      </a:lnTo>
                      <a:lnTo>
                        <a:pt x="186648" y="436770"/>
                      </a:lnTo>
                      <a:lnTo>
                        <a:pt x="70443" y="356760"/>
                      </a:lnTo>
                      <a:cubicBezTo>
                        <a:pt x="51393" y="343425"/>
                        <a:pt x="24723" y="346282"/>
                        <a:pt x="10435" y="363427"/>
                      </a:cubicBezTo>
                      <a:cubicBezTo>
                        <a:pt x="-6710" y="383430"/>
                        <a:pt x="-1947" y="413910"/>
                        <a:pt x="19008" y="428197"/>
                      </a:cubicBezTo>
                      <a:lnTo>
                        <a:pt x="199983" y="552022"/>
                      </a:lnTo>
                      <a:cubicBezTo>
                        <a:pt x="204745" y="554880"/>
                        <a:pt x="209508" y="557737"/>
                        <a:pt x="215223" y="558690"/>
                      </a:cubicBezTo>
                      <a:lnTo>
                        <a:pt x="328570" y="585360"/>
                      </a:lnTo>
                      <a:lnTo>
                        <a:pt x="332380" y="590122"/>
                      </a:lnTo>
                      <a:lnTo>
                        <a:pt x="359050" y="649177"/>
                      </a:lnTo>
                      <a:lnTo>
                        <a:pt x="586698" y="546307"/>
                      </a:lnTo>
                      <a:lnTo>
                        <a:pt x="568600" y="5072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DEC69C4-4AD9-47E7-A1E2-3221F90DA904}"/>
                  </a:ext>
                </a:extLst>
              </p:cNvPr>
              <p:cNvSpPr txBox="1"/>
              <p:nvPr/>
            </p:nvSpPr>
            <p:spPr>
              <a:xfrm>
                <a:off x="7296178" y="3503225"/>
                <a:ext cx="17144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/>
                  <a:t>Mid</a:t>
                </a:r>
                <a:r>
                  <a:rPr lang="fr-FR" dirty="0"/>
                  <a:t>-air </a:t>
                </a:r>
                <a:r>
                  <a:rPr lang="fr-FR" dirty="0" err="1"/>
                  <a:t>gestures</a:t>
                </a:r>
                <a:endParaRPr lang="fr-FR" dirty="0"/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6B31B87-C73A-439B-B021-BFD78C6C8641}"/>
                </a:ext>
              </a:extLst>
            </p:cNvPr>
            <p:cNvSpPr txBox="1"/>
            <p:nvPr/>
          </p:nvSpPr>
          <p:spPr>
            <a:xfrm>
              <a:off x="6871066" y="4136885"/>
              <a:ext cx="2564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Tiring</a:t>
              </a:r>
              <a:r>
                <a:rPr lang="fr-FR" dirty="0"/>
                <a:t> (</a:t>
              </a:r>
              <a:r>
                <a:rPr lang="fr-FR" dirty="0" err="1"/>
                <a:t>Gorilla</a:t>
              </a:r>
              <a:r>
                <a:rPr lang="fr-FR" dirty="0"/>
                <a:t> Arm </a:t>
              </a:r>
              <a:r>
                <a:rPr lang="fr-FR" dirty="0" err="1"/>
                <a:t>effect</a:t>
              </a:r>
              <a:r>
                <a:rPr lang="fr-FR" dirty="0"/>
                <a:t>)</a:t>
              </a:r>
              <a:endParaRPr lang="en-US" dirty="0"/>
            </a:p>
          </p:txBody>
        </p:sp>
      </p:grpSp>
      <p:pic>
        <p:nvPicPr>
          <p:cNvPr id="20" name="Graphique 19" descr="Lèvres avec un remplissage uni">
            <a:extLst>
              <a:ext uri="{FF2B5EF4-FFF2-40B4-BE49-F238E27FC236}">
                <a16:creationId xmlns:a16="http://schemas.microsoft.com/office/drawing/2014/main" id="{5F390A49-F3F5-46B4-AB33-154F3B133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4935" y="283477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52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45E42FB-DD4B-4A78-BB0C-AF638B20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Head-</a:t>
            </a:r>
            <a:r>
              <a:rPr lang="fr-FR" dirty="0" err="1"/>
              <a:t>Mounted</a:t>
            </a:r>
            <a:r>
              <a:rPr lang="fr-FR" dirty="0"/>
              <a:t> Displays and Interactions</a:t>
            </a:r>
            <a:br>
              <a:rPr lang="fr-FR" dirty="0"/>
            </a:br>
            <a:r>
              <a:rPr lang="fr-FR" i="1" dirty="0" err="1"/>
              <a:t>Hybrid</a:t>
            </a:r>
            <a:r>
              <a:rPr lang="fr-FR" i="1" dirty="0"/>
              <a:t> </a:t>
            </a:r>
            <a:r>
              <a:rPr lang="fr-FR" i="1" dirty="0" err="1"/>
              <a:t>Environment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B72DFCC-9501-43B6-A190-244AEF608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900123-A50A-4C03-8B99-8E890A5E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678E33-F5DE-4CDA-8B88-168E628A6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254006-C570-4BD5-AC38-7768F001BC3F}"/>
              </a:ext>
            </a:extLst>
          </p:cNvPr>
          <p:cNvSpPr txBox="1"/>
          <p:nvPr/>
        </p:nvSpPr>
        <p:spPr>
          <a:xfrm>
            <a:off x="1773702" y="3469785"/>
            <a:ext cx="22441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Survey:</a:t>
            </a:r>
          </a:p>
          <a:p>
            <a:endParaRPr lang="fr-FR" sz="2800" dirty="0"/>
          </a:p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</a:rPr>
              <a:t>10 standalone</a:t>
            </a:r>
          </a:p>
          <a:p>
            <a:r>
              <a:rPr lang="fr-FR" sz="2800" b="1" u="sng" dirty="0"/>
              <a:t>29 </a:t>
            </a:r>
            <a:r>
              <a:rPr lang="fr-FR" sz="2800" b="1" u="sng" dirty="0" err="1"/>
              <a:t>hybrid</a:t>
            </a:r>
            <a:endParaRPr lang="en-US" sz="2800" b="1" u="sng" dirty="0"/>
          </a:p>
        </p:txBody>
      </p:sp>
      <p:pic>
        <p:nvPicPr>
          <p:cNvPr id="9" name="Graphique 8" descr="Casque de réalité virtuelle avec un remplissage uni">
            <a:extLst>
              <a:ext uri="{FF2B5EF4-FFF2-40B4-BE49-F238E27FC236}">
                <a16:creationId xmlns:a16="http://schemas.microsoft.com/office/drawing/2014/main" id="{01E2E650-9B75-429B-A99C-E15628A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9952" y="3266200"/>
            <a:ext cx="914400" cy="9144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5641E75-5E2D-4323-8C18-BDA225148DBB}"/>
              </a:ext>
            </a:extLst>
          </p:cNvPr>
          <p:cNvGrpSpPr/>
          <p:nvPr/>
        </p:nvGrpSpPr>
        <p:grpSpPr>
          <a:xfrm>
            <a:off x="4888106" y="1938142"/>
            <a:ext cx="4082438" cy="4082438"/>
            <a:chOff x="4258715" y="1038410"/>
            <a:chExt cx="5300818" cy="5300819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DC821F7-CA20-4025-9D44-95ADB67E6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6779" y="3384071"/>
              <a:ext cx="914401" cy="572254"/>
            </a:xfrm>
            <a:prstGeom prst="rect">
              <a:avLst/>
            </a:prstGeom>
          </p:spPr>
        </p:pic>
        <p:pic>
          <p:nvPicPr>
            <p:cNvPr id="20" name="Graphique 19" descr="Casque de réalité virtuelle avec un remplissage uni">
              <a:extLst>
                <a:ext uri="{FF2B5EF4-FFF2-40B4-BE49-F238E27FC236}">
                  <a16:creationId xmlns:a16="http://schemas.microsoft.com/office/drawing/2014/main" id="{D126F3FE-727E-42E9-A491-28BDC27A3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43559" y="3210371"/>
              <a:ext cx="914399" cy="914400"/>
            </a:xfrm>
            <a:prstGeom prst="rect">
              <a:avLst/>
            </a:prstGeom>
          </p:spPr>
        </p:pic>
        <p:sp>
          <p:nvSpPr>
            <p:cNvPr id="22" name="Croix 21">
              <a:extLst>
                <a:ext uri="{FF2B5EF4-FFF2-40B4-BE49-F238E27FC236}">
                  <a16:creationId xmlns:a16="http://schemas.microsoft.com/office/drawing/2014/main" id="{7EE96F30-25A5-4BA9-85E8-C957EDC841CC}"/>
                </a:ext>
              </a:extLst>
            </p:cNvPr>
            <p:cNvSpPr/>
            <p:nvPr/>
          </p:nvSpPr>
          <p:spPr>
            <a:xfrm>
              <a:off x="6714386" y="3464589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Croix 30">
              <a:extLst>
                <a:ext uri="{FF2B5EF4-FFF2-40B4-BE49-F238E27FC236}">
                  <a16:creationId xmlns:a16="http://schemas.microsoft.com/office/drawing/2014/main" id="{C19E46D0-1084-467F-8F4C-88488A0FDFD9}"/>
                </a:ext>
              </a:extLst>
            </p:cNvPr>
            <p:cNvSpPr/>
            <p:nvPr/>
          </p:nvSpPr>
          <p:spPr>
            <a:xfrm rot="18900000">
              <a:off x="4258715" y="1038410"/>
              <a:ext cx="5300818" cy="5300819"/>
            </a:xfrm>
            <a:prstGeom prst="plus">
              <a:avLst>
                <a:gd name="adj" fmla="val 49248"/>
              </a:avLst>
            </a:prstGeom>
            <a:solidFill>
              <a:schemeClr val="accent2">
                <a:lumMod val="75000"/>
                <a:alpha val="70000"/>
              </a:schemeClr>
            </a:solidFill>
            <a:ln>
              <a:solidFill>
                <a:schemeClr val="accent2">
                  <a:lumMod val="7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1E9124C6-BA3E-430E-8690-9505FC8F81B8}"/>
              </a:ext>
            </a:extLst>
          </p:cNvPr>
          <p:cNvSpPr txBox="1"/>
          <p:nvPr/>
        </p:nvSpPr>
        <p:spPr>
          <a:xfrm>
            <a:off x="9317585" y="3656195"/>
            <a:ext cx="202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Breaks</a:t>
            </a:r>
            <a:br>
              <a:rPr lang="fr-FR" dirty="0"/>
            </a:br>
            <a:r>
              <a:rPr lang="fr-FR" dirty="0"/>
              <a:t>Collaborative </a:t>
            </a:r>
            <a:r>
              <a:rPr lang="fr-FR" dirty="0" err="1"/>
              <a:t>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F64378-F6A4-4314-9F73-C5D7160529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C415AA-6F89-4126-9D3F-D378B131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8363FA-CF52-4F0F-A0DE-1C46ADE3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351521-527A-4A6D-8792-EC3C6A217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05" y="3429000"/>
            <a:ext cx="2490454" cy="2251562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C1FF84B6-09B9-4F18-9043-62D575E1C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 fontScale="90000"/>
          </a:bodyPr>
          <a:lstStyle/>
          <a:p>
            <a:r>
              <a:rPr lang="fr-FR" dirty="0"/>
              <a:t>Head-</a:t>
            </a:r>
            <a:r>
              <a:rPr lang="fr-FR" dirty="0" err="1"/>
              <a:t>Mounted</a:t>
            </a:r>
            <a:r>
              <a:rPr lang="fr-FR" dirty="0"/>
              <a:t> Displays and Interaction</a:t>
            </a:r>
            <a:br>
              <a:rPr lang="fr-FR" dirty="0"/>
            </a:br>
            <a:r>
              <a:rPr lang="fr-FR" i="1" dirty="0" err="1"/>
              <a:t>Hybrid</a:t>
            </a:r>
            <a:r>
              <a:rPr lang="fr-FR" i="1" dirty="0"/>
              <a:t> </a:t>
            </a:r>
            <a:r>
              <a:rPr lang="fr-FR" i="1" dirty="0" err="1"/>
              <a:t>Environment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17D58EB-F987-4FD5-9056-866169197204}"/>
              </a:ext>
            </a:extLst>
          </p:cNvPr>
          <p:cNvSpPr txBox="1"/>
          <p:nvPr/>
        </p:nvSpPr>
        <p:spPr>
          <a:xfrm>
            <a:off x="838200" y="1885539"/>
            <a:ext cx="45768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X. Wang, L. Besancon, D. Rousseau, </a:t>
            </a:r>
            <a:r>
              <a:rPr lang="en-US" b="1" dirty="0"/>
              <a:t>Mickael Sereno</a:t>
            </a:r>
            <a:r>
              <a:rPr lang="en-US" dirty="0"/>
              <a:t>, M. Ammi, and T. Isenberg, “</a:t>
            </a:r>
            <a:r>
              <a:rPr lang="en-US" b="1" dirty="0"/>
              <a:t>Towards an understanding of augmented reality extensions for existing 3D data analysis tools</a:t>
            </a:r>
            <a:r>
              <a:rPr lang="en-US" dirty="0"/>
              <a:t>,” CHI, 2020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FCA6EB9-FEB9-4D8A-92FB-8AD1884DC0FE}"/>
              </a:ext>
            </a:extLst>
          </p:cNvPr>
          <p:cNvGrpSpPr/>
          <p:nvPr/>
        </p:nvGrpSpPr>
        <p:grpSpPr>
          <a:xfrm>
            <a:off x="8153400" y="912288"/>
            <a:ext cx="2592374" cy="914400"/>
            <a:chOff x="8153400" y="912288"/>
            <a:chExt cx="2592374" cy="914400"/>
          </a:xfrm>
        </p:grpSpPr>
        <p:pic>
          <p:nvPicPr>
            <p:cNvPr id="11" name="Graphique 10" descr="Casque de réalité virtuelle avec un remplissage uni">
              <a:extLst>
                <a:ext uri="{FF2B5EF4-FFF2-40B4-BE49-F238E27FC236}">
                  <a16:creationId xmlns:a16="http://schemas.microsoft.com/office/drawing/2014/main" id="{319CB7E5-393B-4307-A2F7-1BEE67326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53400" y="980097"/>
              <a:ext cx="763482" cy="763482"/>
            </a:xfrm>
            <a:prstGeom prst="rect">
              <a:avLst/>
            </a:prstGeom>
          </p:spPr>
        </p:pic>
        <p:sp>
          <p:nvSpPr>
            <p:cNvPr id="12" name="Croix 11">
              <a:extLst>
                <a:ext uri="{FF2B5EF4-FFF2-40B4-BE49-F238E27FC236}">
                  <a16:creationId xmlns:a16="http://schemas.microsoft.com/office/drawing/2014/main" id="{35CDA3C5-9AB5-4EFC-A2D5-1EB134FE2ED3}"/>
                </a:ext>
              </a:extLst>
            </p:cNvPr>
            <p:cNvSpPr/>
            <p:nvPr/>
          </p:nvSpPr>
          <p:spPr>
            <a:xfrm>
              <a:off x="9171145" y="1166505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Graphique 12" descr="Ordinateur avec un remplissage uni">
              <a:extLst>
                <a:ext uri="{FF2B5EF4-FFF2-40B4-BE49-F238E27FC236}">
                  <a16:creationId xmlns:a16="http://schemas.microsoft.com/office/drawing/2014/main" id="{60027ABB-4530-4F87-83A3-C2B0530E7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31374" y="912288"/>
              <a:ext cx="914400" cy="914400"/>
            </a:xfrm>
            <a:prstGeom prst="rect">
              <a:avLst/>
            </a:prstGeom>
          </p:spPr>
        </p:pic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660A632-7DED-4387-A14E-445900DC3C95}"/>
              </a:ext>
            </a:extLst>
          </p:cNvPr>
          <p:cNvSpPr txBox="1"/>
          <p:nvPr/>
        </p:nvSpPr>
        <p:spPr>
          <a:xfrm>
            <a:off x="9022749" y="3117181"/>
            <a:ext cx="2594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Limitations</a:t>
            </a:r>
            <a:br>
              <a:rPr lang="en-US" u="sng" dirty="0"/>
            </a:b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collaborative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mobile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A38699-206F-4621-BBC7-5044409D6C3F}"/>
              </a:ext>
            </a:extLst>
          </p:cNvPr>
          <p:cNvSpPr txBox="1"/>
          <p:nvPr/>
        </p:nvSpPr>
        <p:spPr>
          <a:xfrm>
            <a:off x="5960757" y="3117181"/>
            <a:ext cx="2153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Benefits</a:t>
            </a:r>
            <a:br>
              <a:rPr lang="en-US" u="sng" dirty="0"/>
            </a:b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Computing Power</a:t>
            </a:r>
          </a:p>
        </p:txBody>
      </p:sp>
    </p:spTree>
    <p:extLst>
      <p:ext uri="{BB962C8B-B14F-4D97-AF65-F5344CB8AC3E}">
        <p14:creationId xmlns:p14="http://schemas.microsoft.com/office/powerpoint/2010/main" val="28744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5A0103-DF46-43AA-B2A3-9768BB631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F471DCB-F0E6-4F9E-B2B3-50353319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D0046E-5F10-4E85-845A-59FB71D3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8BE8CD84-ED3A-4806-A2B5-30B6B3FC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 fontScale="90000"/>
          </a:bodyPr>
          <a:lstStyle/>
          <a:p>
            <a:r>
              <a:rPr lang="fr-FR" dirty="0"/>
              <a:t>Head-</a:t>
            </a:r>
            <a:r>
              <a:rPr lang="fr-FR" dirty="0" err="1"/>
              <a:t>Mounted</a:t>
            </a:r>
            <a:r>
              <a:rPr lang="fr-FR" dirty="0"/>
              <a:t> Displays and Interaction</a:t>
            </a:r>
            <a:br>
              <a:rPr lang="fr-FR" dirty="0"/>
            </a:br>
            <a:r>
              <a:rPr lang="fr-FR" i="1" dirty="0" err="1"/>
              <a:t>Hybrid</a:t>
            </a:r>
            <a:r>
              <a:rPr lang="fr-FR" i="1" dirty="0"/>
              <a:t> </a:t>
            </a:r>
            <a:r>
              <a:rPr lang="fr-FR" i="1" dirty="0" err="1"/>
              <a:t>Environment</a:t>
            </a:r>
            <a:endParaRPr lang="en-US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0C09830-72E7-4069-BA05-F88317DA2A3A}"/>
              </a:ext>
            </a:extLst>
          </p:cNvPr>
          <p:cNvGrpSpPr/>
          <p:nvPr/>
        </p:nvGrpSpPr>
        <p:grpSpPr>
          <a:xfrm>
            <a:off x="1326419" y="3237705"/>
            <a:ext cx="3232151" cy="2695363"/>
            <a:chOff x="4305299" y="2473776"/>
            <a:chExt cx="1385889" cy="1155724"/>
          </a:xfrm>
        </p:grpSpPr>
        <p:pic>
          <p:nvPicPr>
            <p:cNvPr id="11" name="Picture 55064">
              <a:extLst>
                <a:ext uri="{FF2B5EF4-FFF2-40B4-BE49-F238E27FC236}">
                  <a16:creationId xmlns:a16="http://schemas.microsoft.com/office/drawing/2014/main" id="{654F141A-12EC-4F5D-A7E1-98EA29B9002D}"/>
                </a:ext>
              </a:extLst>
            </p:cNvPr>
            <p:cNvPicPr/>
            <p:nvPr/>
          </p:nvPicPr>
          <p:blipFill rotWithShape="1">
            <a:blip r:embed="rId2"/>
            <a:srcRect l="311" r="56462" b="23925"/>
            <a:stretch/>
          </p:blipFill>
          <p:spPr>
            <a:xfrm>
              <a:off x="4305299" y="2473776"/>
              <a:ext cx="1385889" cy="114536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0669E7-28C6-4CBE-8196-FB9A48F12C7F}"/>
                </a:ext>
              </a:extLst>
            </p:cNvPr>
            <p:cNvSpPr/>
            <p:nvPr/>
          </p:nvSpPr>
          <p:spPr>
            <a:xfrm>
              <a:off x="4491038" y="3583781"/>
              <a:ext cx="120015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46EA33B-86AB-409F-A339-D1DC3110AD29}"/>
              </a:ext>
            </a:extLst>
          </p:cNvPr>
          <p:cNvGrpSpPr/>
          <p:nvPr/>
        </p:nvGrpSpPr>
        <p:grpSpPr>
          <a:xfrm>
            <a:off x="8153400" y="527886"/>
            <a:ext cx="3367829" cy="1667905"/>
            <a:chOff x="4785571" y="4502038"/>
            <a:chExt cx="3367829" cy="1667905"/>
          </a:xfrm>
        </p:grpSpPr>
        <p:pic>
          <p:nvPicPr>
            <p:cNvPr id="9" name="Graphique 8" descr="Télévision">
              <a:extLst>
                <a:ext uri="{FF2B5EF4-FFF2-40B4-BE49-F238E27FC236}">
                  <a16:creationId xmlns:a16="http://schemas.microsoft.com/office/drawing/2014/main" id="{252BA3BE-2D30-4BFD-9810-E7EBAA084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88685" y="4502038"/>
              <a:ext cx="1764715" cy="1667905"/>
            </a:xfrm>
            <a:prstGeom prst="rect">
              <a:avLst/>
            </a:prstGeom>
          </p:spPr>
        </p:pic>
        <p:pic>
          <p:nvPicPr>
            <p:cNvPr id="10" name="Graphique 9" descr="Casque de réalité virtuelle avec un remplissage uni">
              <a:extLst>
                <a:ext uri="{FF2B5EF4-FFF2-40B4-BE49-F238E27FC236}">
                  <a16:creationId xmlns:a16="http://schemas.microsoft.com/office/drawing/2014/main" id="{A142CD45-5245-4CC1-BE69-87445035E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85571" y="4954249"/>
              <a:ext cx="763482" cy="763482"/>
            </a:xfrm>
            <a:prstGeom prst="rect">
              <a:avLst/>
            </a:prstGeom>
          </p:spPr>
        </p:pic>
        <p:pic>
          <p:nvPicPr>
            <p:cNvPr id="15" name="Graphique 14" descr="Geste de maintien avec un remplissage uni">
              <a:extLst>
                <a:ext uri="{FF2B5EF4-FFF2-40B4-BE49-F238E27FC236}">
                  <a16:creationId xmlns:a16="http://schemas.microsoft.com/office/drawing/2014/main" id="{E318C9F9-1C5A-4750-8579-A6BADFE6F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3405385">
              <a:off x="6831839" y="5000868"/>
              <a:ext cx="670243" cy="670243"/>
            </a:xfrm>
            <a:prstGeom prst="rect">
              <a:avLst/>
            </a:prstGeom>
          </p:spPr>
        </p:pic>
        <p:sp>
          <p:nvSpPr>
            <p:cNvPr id="16" name="Croix 15">
              <a:extLst>
                <a:ext uri="{FF2B5EF4-FFF2-40B4-BE49-F238E27FC236}">
                  <a16:creationId xmlns:a16="http://schemas.microsoft.com/office/drawing/2014/main" id="{883E7D3D-D673-4B37-B370-8F801CB26712}"/>
                </a:ext>
              </a:extLst>
            </p:cNvPr>
            <p:cNvSpPr/>
            <p:nvPr/>
          </p:nvSpPr>
          <p:spPr>
            <a:xfrm>
              <a:off x="5803316" y="5140657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CEAA6F23-F113-45D8-8FBA-D9C95B5820AF}"/>
              </a:ext>
            </a:extLst>
          </p:cNvPr>
          <p:cNvSpPr txBox="1"/>
          <p:nvPr/>
        </p:nvSpPr>
        <p:spPr>
          <a:xfrm>
            <a:off x="838200" y="2151429"/>
            <a:ext cx="4208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err="1">
                <a:latin typeface="NimbusRomNo9L-Regu"/>
              </a:rPr>
              <a:t>Reipschlager</a:t>
            </a:r>
            <a:r>
              <a:rPr lang="en-US" sz="1800" b="0" i="0" u="none" strike="noStrike" baseline="0" dirty="0">
                <a:latin typeface="NimbusRomNo9L-Regu"/>
              </a:rPr>
              <a:t> et al., “</a:t>
            </a:r>
            <a:r>
              <a:rPr lang="en-US" sz="1800" b="1" i="0" u="none" strike="noStrike" baseline="0" dirty="0">
                <a:latin typeface="NimbusRomNo9L-Regu"/>
              </a:rPr>
              <a:t>Personal augmented reality for information visualization on large interactive displays</a:t>
            </a:r>
            <a:r>
              <a:rPr lang="en-US" sz="1800" b="0" i="0" u="none" strike="noStrike" baseline="0" dirty="0">
                <a:latin typeface="NimbusRomNo9L-Regu"/>
              </a:rPr>
              <a:t>,” </a:t>
            </a:r>
            <a:r>
              <a:rPr lang="en-US" sz="1800" b="0" i="0" u="none" strike="noStrike" baseline="0" dirty="0">
                <a:latin typeface="NimbusRomNo9L-ReguItal"/>
              </a:rPr>
              <a:t>2020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40C8DF-BDD1-4B40-8D76-7EC0CFB454D2}"/>
              </a:ext>
            </a:extLst>
          </p:cNvPr>
          <p:cNvSpPr txBox="1"/>
          <p:nvPr/>
        </p:nvSpPr>
        <p:spPr>
          <a:xfrm>
            <a:off x="8839556" y="2914761"/>
            <a:ext cx="296055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Limitations</a:t>
            </a:r>
            <a:br>
              <a:rPr lang="en-US" u="sng" dirty="0"/>
            </a:b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Expensive, static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Tradeoff between </a:t>
            </a:r>
            <a:r>
              <a:rPr lang="en-US" b="1" dirty="0"/>
              <a:t>size</a:t>
            </a:r>
            <a:r>
              <a:rPr lang="en-US" dirty="0"/>
              <a:t> and</a:t>
            </a:r>
            <a:br>
              <a:rPr lang="en-US" dirty="0"/>
            </a:br>
            <a:r>
              <a:rPr lang="en-US" b="1" dirty="0"/>
              <a:t>personal interactive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 movements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E2039B4-33D7-4881-939B-0D852145805C}"/>
              </a:ext>
            </a:extLst>
          </p:cNvPr>
          <p:cNvSpPr txBox="1"/>
          <p:nvPr/>
        </p:nvSpPr>
        <p:spPr>
          <a:xfrm>
            <a:off x="5177209" y="2914761"/>
            <a:ext cx="37206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Benefits</a:t>
            </a:r>
            <a:br>
              <a:rPr lang="en-US" u="sng" dirty="0"/>
            </a:b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Touch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workspace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2D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 only one additional device</a:t>
            </a:r>
          </a:p>
        </p:txBody>
      </p:sp>
    </p:spTree>
    <p:extLst>
      <p:ext uri="{BB962C8B-B14F-4D97-AF65-F5344CB8AC3E}">
        <p14:creationId xmlns:p14="http://schemas.microsoft.com/office/powerpoint/2010/main" val="34600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7C31F8-EE3B-4A14-8744-D71796AF4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F633D3-BBCE-4A6E-B702-B53C7B4B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6BA8AF-9668-422B-8C3E-012FEE57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E20FB01-5294-4456-9561-5A4DB6312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052" b="904"/>
          <a:stretch/>
        </p:blipFill>
        <p:spPr>
          <a:xfrm>
            <a:off x="2569548" y="2391578"/>
            <a:ext cx="2546985" cy="2156746"/>
          </a:xfrm>
          <a:prstGeom prst="rect">
            <a:avLst/>
          </a:prstGeom>
        </p:spPr>
      </p:pic>
      <p:sp>
        <p:nvSpPr>
          <p:cNvPr id="11" name="Titre 8">
            <a:extLst>
              <a:ext uri="{FF2B5EF4-FFF2-40B4-BE49-F238E27FC236}">
                <a16:creationId xmlns:a16="http://schemas.microsoft.com/office/drawing/2014/main" id="{C6CAA07F-2702-4484-880E-DF6EF8F2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005"/>
            <a:ext cx="10687493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What</a:t>
            </a:r>
            <a:r>
              <a:rPr lang="fr-FR" dirty="0"/>
              <a:t> are Data </a:t>
            </a:r>
            <a:r>
              <a:rPr lang="fr-FR" dirty="0" err="1"/>
              <a:t>Visualization</a:t>
            </a:r>
            <a:r>
              <a:rPr lang="fr-FR" dirty="0"/>
              <a:t> and Data Exploration?</a:t>
            </a:r>
            <a:br>
              <a:rPr lang="fr-FR" dirty="0"/>
            </a:br>
            <a:r>
              <a:rPr lang="fr-FR" sz="3200" i="1" dirty="0"/>
              <a:t>Visual Analytics</a:t>
            </a:r>
            <a:endParaRPr lang="en-US" i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D54E54-6976-41F2-952E-023085F65220}"/>
              </a:ext>
            </a:extLst>
          </p:cNvPr>
          <p:cNvSpPr txBox="1"/>
          <p:nvPr/>
        </p:nvSpPr>
        <p:spPr>
          <a:xfrm>
            <a:off x="1539240" y="1923940"/>
            <a:ext cx="9113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Kniss</a:t>
            </a:r>
            <a:r>
              <a:rPr lang="en-US" dirty="0"/>
              <a:t> et al., “</a:t>
            </a:r>
            <a:r>
              <a:rPr lang="en-US" b="1" dirty="0"/>
              <a:t>Gaussian transfer functions for multi-field volume visualization</a:t>
            </a:r>
            <a:r>
              <a:rPr lang="en-US" dirty="0"/>
              <a:t>,” 2003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A03B22-9A78-437D-97B1-D3E2328FB792}"/>
              </a:ext>
            </a:extLst>
          </p:cNvPr>
          <p:cNvSpPr txBox="1"/>
          <p:nvPr/>
        </p:nvSpPr>
        <p:spPr>
          <a:xfrm>
            <a:off x="3213797" y="4751068"/>
            <a:ext cx="1258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Context</a:t>
            </a:r>
            <a:r>
              <a:rPr lang="fr-FR" sz="1600" dirty="0"/>
              <a:t> </a:t>
            </a:r>
            <a:r>
              <a:rPr lang="fr-FR" sz="1600" dirty="0" err="1"/>
              <a:t>Map</a:t>
            </a:r>
            <a:endParaRPr lang="en-US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F038C9-4760-49AE-ADD1-15BA1B662EEA}"/>
              </a:ext>
            </a:extLst>
          </p:cNvPr>
          <p:cNvSpPr txBox="1"/>
          <p:nvPr/>
        </p:nvSpPr>
        <p:spPr>
          <a:xfrm>
            <a:off x="5116533" y="4751068"/>
            <a:ext cx="2020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/>
              <a:t>Extract</a:t>
            </a:r>
            <a:r>
              <a:rPr lang="fr-FR" sz="1600" dirty="0"/>
              <a:t> Air Mass Front</a:t>
            </a:r>
            <a:endParaRPr lang="en-US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1C62CBE-789E-466E-9841-37ED947248B0}"/>
              </a:ext>
            </a:extLst>
          </p:cNvPr>
          <p:cNvSpPr txBox="1"/>
          <p:nvPr/>
        </p:nvSpPr>
        <p:spPr>
          <a:xfrm>
            <a:off x="7336313" y="4619017"/>
            <a:ext cx="2020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/>
              <a:t>Extract</a:t>
            </a:r>
            <a:r>
              <a:rPr lang="fr-FR" sz="1600" dirty="0"/>
              <a:t> Air Mass Front</a:t>
            </a:r>
          </a:p>
          <a:p>
            <a:pPr algn="ctr"/>
            <a:r>
              <a:rPr lang="fr-FR" sz="1600" dirty="0"/>
              <a:t>Of Strong Wind</a:t>
            </a:r>
            <a:endParaRPr lang="en-US" sz="16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DC7647-BF9C-414A-8985-EC00643D3CC8}"/>
              </a:ext>
            </a:extLst>
          </p:cNvPr>
          <p:cNvSpPr txBox="1"/>
          <p:nvPr/>
        </p:nvSpPr>
        <p:spPr>
          <a:xfrm>
            <a:off x="3899108" y="5242975"/>
            <a:ext cx="4565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Variables:   temperature, humidity, wind speed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64EF80C-368A-4FD4-85A9-A763765136B3}"/>
              </a:ext>
            </a:extLst>
          </p:cNvPr>
          <p:cNvGrpSpPr/>
          <p:nvPr/>
        </p:nvGrpSpPr>
        <p:grpSpPr>
          <a:xfrm>
            <a:off x="4562438" y="5557663"/>
            <a:ext cx="3067122" cy="914400"/>
            <a:chOff x="7384936" y="914505"/>
            <a:chExt cx="3067122" cy="914400"/>
          </a:xfrm>
        </p:grpSpPr>
        <p:pic>
          <p:nvPicPr>
            <p:cNvPr id="20" name="Graphique 19" descr="Casque de réalité virtuelle">
              <a:extLst>
                <a:ext uri="{FF2B5EF4-FFF2-40B4-BE49-F238E27FC236}">
                  <a16:creationId xmlns:a16="http://schemas.microsoft.com/office/drawing/2014/main" id="{1BD9A667-FA9F-40D7-8CA0-58E798B5F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84936" y="914505"/>
              <a:ext cx="914400" cy="914400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399FF7E7-716D-44B9-9B64-D7253CE2B136}"/>
                </a:ext>
              </a:extLst>
            </p:cNvPr>
            <p:cNvSpPr txBox="1"/>
            <p:nvPr/>
          </p:nvSpPr>
          <p:spPr>
            <a:xfrm>
              <a:off x="8395341" y="1185564"/>
              <a:ext cx="2056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Immersive Analytics</a:t>
              </a:r>
              <a:endParaRPr lang="en-US" dirty="0"/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4389696F-C020-4733-B87A-0A4990DB93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56" r="24133"/>
          <a:stretch/>
        </p:blipFill>
        <p:spPr>
          <a:xfrm>
            <a:off x="5116533" y="2391578"/>
            <a:ext cx="2170092" cy="21764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47D30C-CC30-436E-8565-42397FA92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60"/>
          <a:stretch/>
        </p:blipFill>
        <p:spPr>
          <a:xfrm>
            <a:off x="7286625" y="2391578"/>
            <a:ext cx="2190861" cy="21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0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E77E655-4E26-4080-AD4C-7655547C1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0D4E96-6D12-4498-9A68-CDE5D757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7FA008-A9FA-428C-9E54-FC83BA6A4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0AAF88-3CC2-4D9E-BD4F-8A5B838A7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15" y="3242481"/>
            <a:ext cx="4254906" cy="2292514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5E4FA054-88CC-4683-894B-FEF0856F1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 fontScale="90000"/>
          </a:bodyPr>
          <a:lstStyle/>
          <a:p>
            <a:r>
              <a:rPr lang="fr-FR" dirty="0"/>
              <a:t>Head-</a:t>
            </a:r>
            <a:r>
              <a:rPr lang="fr-FR" dirty="0" err="1"/>
              <a:t>Mounted</a:t>
            </a:r>
            <a:r>
              <a:rPr lang="fr-FR" dirty="0"/>
              <a:t> Displays and Interaction</a:t>
            </a:r>
            <a:br>
              <a:rPr lang="fr-FR" dirty="0"/>
            </a:br>
            <a:r>
              <a:rPr lang="fr-FR" i="1" dirty="0" err="1"/>
              <a:t>Hybrid</a:t>
            </a:r>
            <a:r>
              <a:rPr lang="fr-FR" i="1" dirty="0"/>
              <a:t> </a:t>
            </a:r>
            <a:r>
              <a:rPr lang="fr-FR" i="1" dirty="0" err="1"/>
              <a:t>Environment</a:t>
            </a: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AB6F5B-37E8-4327-B7A6-B131B56A1F42}"/>
              </a:ext>
            </a:extLst>
          </p:cNvPr>
          <p:cNvSpPr txBox="1"/>
          <p:nvPr/>
        </p:nvSpPr>
        <p:spPr>
          <a:xfrm>
            <a:off x="1116316" y="1943001"/>
            <a:ext cx="42549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 err="1"/>
              <a:t>Büschel</a:t>
            </a:r>
            <a:r>
              <a:rPr lang="en-US" dirty="0"/>
              <a:t> et al., “</a:t>
            </a:r>
            <a:r>
              <a:rPr lang="en-US" b="1" dirty="0"/>
              <a:t>MIRIA: A Mixed Reality Toolkit for the In-Situ Visualization and Analysis of </a:t>
            </a:r>
            <a:r>
              <a:rPr lang="en-US" b="1" dirty="0" err="1"/>
              <a:t>Spatio</a:t>
            </a:r>
            <a:r>
              <a:rPr lang="en-US" b="1" dirty="0"/>
              <a:t>-Temporal Interaction Data</a:t>
            </a:r>
            <a:r>
              <a:rPr lang="en-US" dirty="0"/>
              <a:t>,” 2021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086CA99-3724-4A12-88BC-D2F7F8AD27D3}"/>
              </a:ext>
            </a:extLst>
          </p:cNvPr>
          <p:cNvGrpSpPr/>
          <p:nvPr/>
        </p:nvGrpSpPr>
        <p:grpSpPr>
          <a:xfrm>
            <a:off x="8153400" y="980097"/>
            <a:ext cx="2466745" cy="788771"/>
            <a:chOff x="8153400" y="980097"/>
            <a:chExt cx="2466745" cy="788771"/>
          </a:xfrm>
        </p:grpSpPr>
        <p:pic>
          <p:nvPicPr>
            <p:cNvPr id="12" name="Graphique 11" descr="Tablette">
              <a:extLst>
                <a:ext uri="{FF2B5EF4-FFF2-40B4-BE49-F238E27FC236}">
                  <a16:creationId xmlns:a16="http://schemas.microsoft.com/office/drawing/2014/main" id="{31A39187-472E-4E41-B504-7817DA783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31374" y="980097"/>
              <a:ext cx="788771" cy="788771"/>
            </a:xfrm>
            <a:prstGeom prst="rect">
              <a:avLst/>
            </a:prstGeom>
          </p:spPr>
        </p:pic>
        <p:pic>
          <p:nvPicPr>
            <p:cNvPr id="15" name="Graphique 14" descr="Casque de réalité virtuelle avec un remplissage uni">
              <a:extLst>
                <a:ext uri="{FF2B5EF4-FFF2-40B4-BE49-F238E27FC236}">
                  <a16:creationId xmlns:a16="http://schemas.microsoft.com/office/drawing/2014/main" id="{75B02E18-91B3-4B28-A521-3337E599B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3400" y="980097"/>
              <a:ext cx="763482" cy="763482"/>
            </a:xfrm>
            <a:prstGeom prst="rect">
              <a:avLst/>
            </a:prstGeom>
          </p:spPr>
        </p:pic>
        <p:sp>
          <p:nvSpPr>
            <p:cNvPr id="16" name="Croix 15">
              <a:extLst>
                <a:ext uri="{FF2B5EF4-FFF2-40B4-BE49-F238E27FC236}">
                  <a16:creationId xmlns:a16="http://schemas.microsoft.com/office/drawing/2014/main" id="{587C096F-FEB9-4F6B-96A4-D29A8C4F8EC4}"/>
                </a:ext>
              </a:extLst>
            </p:cNvPr>
            <p:cNvSpPr/>
            <p:nvPr/>
          </p:nvSpPr>
          <p:spPr>
            <a:xfrm>
              <a:off x="9171145" y="1166505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57776D4D-C8FF-46D0-B610-DCECE0847FB6}"/>
              </a:ext>
            </a:extLst>
          </p:cNvPr>
          <p:cNvSpPr txBox="1"/>
          <p:nvPr/>
        </p:nvSpPr>
        <p:spPr>
          <a:xfrm>
            <a:off x="9243030" y="3117181"/>
            <a:ext cx="21536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Limitations</a:t>
            </a:r>
            <a:br>
              <a:rPr lang="en-US" u="sng" dirty="0"/>
            </a:b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Computing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Keyboard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space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A2BD080-9C55-4A38-8B77-15624C49DEFA}"/>
              </a:ext>
            </a:extLst>
          </p:cNvPr>
          <p:cNvSpPr txBox="1"/>
          <p:nvPr/>
        </p:nvSpPr>
        <p:spPr>
          <a:xfrm>
            <a:off x="5910678" y="3117181"/>
            <a:ext cx="22537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Benefits</a:t>
            </a:r>
            <a:br>
              <a:rPr lang="en-US" u="sng" dirty="0"/>
            </a:b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Touch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Tangible (3D)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device</a:t>
            </a:r>
          </a:p>
        </p:txBody>
      </p:sp>
    </p:spTree>
    <p:extLst>
      <p:ext uri="{BB962C8B-B14F-4D97-AF65-F5344CB8AC3E}">
        <p14:creationId xmlns:p14="http://schemas.microsoft.com/office/powerpoint/2010/main" val="10533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26992 0.3430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015A91-4CDA-45BE-A7BB-5C099A1B4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58E609-4F91-45BB-AFD6-247D947D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CCCEED-2572-470C-9BE2-3871FE6D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57398FAE-35EC-4EC1-BE33-0A4BF4D03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4"/>
            <a:ext cx="10675620" cy="1333109"/>
          </a:xfrm>
        </p:spPr>
        <p:txBody>
          <a:bodyPr anchor="t">
            <a:normAutofit/>
          </a:bodyPr>
          <a:lstStyle/>
          <a:p>
            <a:r>
              <a:rPr lang="fr-FR" dirty="0"/>
              <a:t>But Collaboration First</a:t>
            </a:r>
            <a:br>
              <a:rPr lang="fr-FR" dirty="0"/>
            </a:br>
            <a:r>
              <a:rPr lang="fr-FR" sz="3600" i="1" dirty="0" err="1"/>
              <a:t>Headsets</a:t>
            </a:r>
            <a:r>
              <a:rPr lang="fr-FR" sz="3600" i="1" dirty="0"/>
              <a:t> +</a:t>
            </a:r>
            <a:r>
              <a:rPr lang="fr-FR" sz="3600" i="1" dirty="0" err="1"/>
              <a:t>Tablets</a:t>
            </a:r>
            <a:endParaRPr lang="fr-FR" i="1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61044AA7-59FA-43CD-9D97-BB0DA4F22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696" y="3071507"/>
            <a:ext cx="3649427" cy="291849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B6C4935-F360-47A9-9780-FA790DDEFC88}"/>
              </a:ext>
            </a:extLst>
          </p:cNvPr>
          <p:cNvSpPr txBox="1"/>
          <p:nvPr/>
        </p:nvSpPr>
        <p:spPr>
          <a:xfrm>
            <a:off x="6721203" y="2918460"/>
            <a:ext cx="4320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Scenarios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pre-processed (scripting)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3D visualizations are the focus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B992251-17A0-49D2-B0EF-777CB312899D}"/>
              </a:ext>
            </a:extLst>
          </p:cNvPr>
          <p:cNvGrpSpPr/>
          <p:nvPr/>
        </p:nvGrpSpPr>
        <p:grpSpPr>
          <a:xfrm>
            <a:off x="8574635" y="335656"/>
            <a:ext cx="2466745" cy="788771"/>
            <a:chOff x="8153400" y="1268224"/>
            <a:chExt cx="2466745" cy="788771"/>
          </a:xfrm>
        </p:grpSpPr>
        <p:pic>
          <p:nvPicPr>
            <p:cNvPr id="16" name="Graphique 15" descr="Tablette">
              <a:extLst>
                <a:ext uri="{FF2B5EF4-FFF2-40B4-BE49-F238E27FC236}">
                  <a16:creationId xmlns:a16="http://schemas.microsoft.com/office/drawing/2014/main" id="{08A23823-3519-40F4-AEEA-64568662B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831374" y="1268224"/>
              <a:ext cx="788771" cy="788771"/>
            </a:xfrm>
            <a:prstGeom prst="rect">
              <a:avLst/>
            </a:prstGeom>
          </p:spPr>
        </p:pic>
        <p:pic>
          <p:nvPicPr>
            <p:cNvPr id="17" name="Graphique 16" descr="Casque de réalité virtuelle avec un remplissage uni">
              <a:extLst>
                <a:ext uri="{FF2B5EF4-FFF2-40B4-BE49-F238E27FC236}">
                  <a16:creationId xmlns:a16="http://schemas.microsoft.com/office/drawing/2014/main" id="{0FF1FFE7-1D7F-4DCC-BE7B-5A591655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3400" y="1268224"/>
              <a:ext cx="763482" cy="763482"/>
            </a:xfrm>
            <a:prstGeom prst="rect">
              <a:avLst/>
            </a:prstGeom>
          </p:spPr>
        </p:pic>
        <p:sp>
          <p:nvSpPr>
            <p:cNvPr id="18" name="Croix 17">
              <a:extLst>
                <a:ext uri="{FF2B5EF4-FFF2-40B4-BE49-F238E27FC236}">
                  <a16:creationId xmlns:a16="http://schemas.microsoft.com/office/drawing/2014/main" id="{E7C608EF-322F-474D-9671-65DD77017DCC}"/>
                </a:ext>
              </a:extLst>
            </p:cNvPr>
            <p:cNvSpPr/>
            <p:nvPr/>
          </p:nvSpPr>
          <p:spPr>
            <a:xfrm>
              <a:off x="9171145" y="1454632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484A902-EFA3-479C-BFB8-9A1179A95CC5}"/>
              </a:ext>
            </a:extLst>
          </p:cNvPr>
          <p:cNvGrpSpPr/>
          <p:nvPr/>
        </p:nvGrpSpPr>
        <p:grpSpPr>
          <a:xfrm>
            <a:off x="7797594" y="5047025"/>
            <a:ext cx="2428165" cy="1106747"/>
            <a:chOff x="7330323" y="4691006"/>
            <a:chExt cx="2428165" cy="1106747"/>
          </a:xfrm>
        </p:grpSpPr>
        <p:pic>
          <p:nvPicPr>
            <p:cNvPr id="12" name="Graphique 11" descr="Tablette">
              <a:extLst>
                <a:ext uri="{FF2B5EF4-FFF2-40B4-BE49-F238E27FC236}">
                  <a16:creationId xmlns:a16="http://schemas.microsoft.com/office/drawing/2014/main" id="{94DE4A69-CBCE-4C63-8986-9780BB1A6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6882" y="5008982"/>
              <a:ext cx="788771" cy="788771"/>
            </a:xfrm>
            <a:prstGeom prst="rect">
              <a:avLst/>
            </a:prstGeom>
          </p:spPr>
        </p:pic>
        <p:pic>
          <p:nvPicPr>
            <p:cNvPr id="14" name="Graphique 13" descr="Casque de réalité virtuelle avec un remplissage uni">
              <a:extLst>
                <a:ext uri="{FF2B5EF4-FFF2-40B4-BE49-F238E27FC236}">
                  <a16:creationId xmlns:a16="http://schemas.microsoft.com/office/drawing/2014/main" id="{051FA4F2-3D9D-4EE0-B8FB-3175F3391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13817" y="5008982"/>
              <a:ext cx="763482" cy="763482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79D387F-FC96-496B-81A4-4D81EB25AD85}"/>
                </a:ext>
              </a:extLst>
            </p:cNvPr>
            <p:cNvSpPr txBox="1"/>
            <p:nvPr/>
          </p:nvSpPr>
          <p:spPr>
            <a:xfrm>
              <a:off x="8424650" y="4896188"/>
              <a:ext cx="431009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fr-FR" sz="3600" spc="-5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≈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615F81A-9730-4F8C-AE0C-AB001B8379BF}"/>
                </a:ext>
              </a:extLst>
            </p:cNvPr>
            <p:cNvSpPr txBox="1"/>
            <p:nvPr/>
          </p:nvSpPr>
          <p:spPr>
            <a:xfrm>
              <a:off x="7330323" y="4691006"/>
              <a:ext cx="2428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/>
                <a:t>Computing</a:t>
              </a:r>
              <a:r>
                <a:rPr lang="fr-FR" sz="2400" dirty="0"/>
                <a:t> power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897BEAE-55FA-438F-B592-3935F6C779A2}"/>
              </a:ext>
            </a:extLst>
          </p:cNvPr>
          <p:cNvSpPr/>
          <p:nvPr/>
        </p:nvSpPr>
        <p:spPr>
          <a:xfrm>
            <a:off x="838200" y="1860350"/>
            <a:ext cx="10507980" cy="503449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0" u="none" strike="noStrike" baseline="0" dirty="0">
                <a:solidFill>
                  <a:schemeClr val="tx1"/>
                </a:solidFill>
                <a:latin typeface="NimbusRomNo9L-Regu"/>
              </a:rPr>
              <a:t>RQ1: </a:t>
            </a:r>
            <a:r>
              <a:rPr lang="en-US" i="1" dirty="0">
                <a:solidFill>
                  <a:schemeClr val="tx1"/>
                </a:solidFill>
              </a:rPr>
              <a:t>How complementary can multi-touch tablets and AR-HMDs be to collaboratively explore 3D data?</a:t>
            </a:r>
          </a:p>
        </p:txBody>
      </p:sp>
    </p:spTree>
    <p:extLst>
      <p:ext uri="{BB962C8B-B14F-4D97-AF65-F5344CB8AC3E}">
        <p14:creationId xmlns:p14="http://schemas.microsoft.com/office/powerpoint/2010/main" val="15440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B44A42D-F432-4AD4-A727-D9BA158D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Research Axis?</a:t>
            </a:r>
            <a:br>
              <a:rPr lang="en-US" dirty="0"/>
            </a:br>
            <a:r>
              <a:rPr lang="en-US" i="1" dirty="0"/>
              <a:t>N(Analytics) = </a:t>
            </a:r>
            <a:r>
              <a:rPr lang="el-GR" sz="4400" i="1" dirty="0"/>
              <a:t>ε</a:t>
            </a:r>
            <a:endParaRPr lang="en-US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159B6C-5DD5-4DEC-A7E0-B17F36E16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5C8B1E-0F50-4B38-8A3F-58CA3FFE4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148837-F43B-4260-9D0F-FCC87B5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2514679-E2B4-42E8-8C21-16EB27E9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592" y="2700516"/>
            <a:ext cx="2999008" cy="23983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1A58588-98FD-44D1-B7E6-D349732366F6}"/>
              </a:ext>
            </a:extLst>
          </p:cNvPr>
          <p:cNvSpPr txBox="1"/>
          <p:nvPr/>
        </p:nvSpPr>
        <p:spPr>
          <a:xfrm>
            <a:off x="4449466" y="1580129"/>
            <a:ext cx="400122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/>
              <a:t>Interaction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2000" dirty="0" err="1"/>
              <a:t>Specifying</a:t>
            </a:r>
            <a:r>
              <a:rPr lang="fr-FR" sz="2000" dirty="0"/>
              <a:t> Points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2000" dirty="0" err="1"/>
              <a:t>Specifying</a:t>
            </a:r>
            <a:r>
              <a:rPr lang="fr-FR" sz="2000" dirty="0"/>
              <a:t> </a:t>
            </a:r>
            <a:r>
              <a:rPr lang="fr-FR" sz="2000" dirty="0" err="1"/>
              <a:t>Regions</a:t>
            </a:r>
            <a:r>
              <a:rPr lang="fr-FR" sz="2000" dirty="0"/>
              <a:t> of </a:t>
            </a:r>
            <a:r>
              <a:rPr lang="fr-FR" sz="2000" dirty="0" err="1"/>
              <a:t>Interest</a:t>
            </a:r>
            <a:endParaRPr lang="fr-FR" sz="20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sz="2000" dirty="0"/>
          </a:p>
          <a:p>
            <a:pPr lvl="1" algn="just"/>
            <a:endParaRPr lang="fr-FR" sz="2000" dirty="0"/>
          </a:p>
          <a:p>
            <a:pPr lvl="1" algn="just"/>
            <a:endParaRPr lang="fr-FR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dirty="0" err="1"/>
              <a:t>Visualization</a:t>
            </a:r>
            <a:endParaRPr lang="fr-FR" sz="20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0BB8BF9-25E5-444F-BADA-8369C2888593}"/>
              </a:ext>
            </a:extLst>
          </p:cNvPr>
          <p:cNvGrpSpPr/>
          <p:nvPr/>
        </p:nvGrpSpPr>
        <p:grpSpPr>
          <a:xfrm>
            <a:off x="8659266" y="1355594"/>
            <a:ext cx="1243348" cy="2142068"/>
            <a:chOff x="5449300" y="1576663"/>
            <a:chExt cx="1089643" cy="1877264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04564BD5-1244-4192-B333-79424B991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49300" y="1576663"/>
              <a:ext cx="1089643" cy="1877264"/>
            </a:xfrm>
            <a:prstGeom prst="rect">
              <a:avLst/>
            </a:prstGeom>
          </p:spPr>
        </p:pic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380C071-361B-4748-B80D-19D5E5CFE95B}"/>
                </a:ext>
              </a:extLst>
            </p:cNvPr>
            <p:cNvSpPr/>
            <p:nvPr/>
          </p:nvSpPr>
          <p:spPr>
            <a:xfrm>
              <a:off x="5959467" y="2267414"/>
              <a:ext cx="69307" cy="68971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D6A2C9B-7F24-4678-8746-7F5719069ABC}"/>
              </a:ext>
            </a:extLst>
          </p:cNvPr>
          <p:cNvGrpSpPr/>
          <p:nvPr/>
        </p:nvGrpSpPr>
        <p:grpSpPr>
          <a:xfrm>
            <a:off x="10168739" y="1602373"/>
            <a:ext cx="1603856" cy="1386156"/>
            <a:chOff x="10398100" y="1909826"/>
            <a:chExt cx="1195934" cy="1033604"/>
          </a:xfrm>
        </p:grpSpPr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BF300FD7-FC5D-4DE6-A63C-797119033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398100" y="1909826"/>
              <a:ext cx="1195934" cy="1033604"/>
            </a:xfrm>
            <a:prstGeom prst="rect">
              <a:avLst/>
            </a:prstGeom>
          </p:spPr>
        </p:pic>
        <p:pic>
          <p:nvPicPr>
            <p:cNvPr id="14" name="Selection Extension.png">
              <a:extLst>
                <a:ext uri="{FF2B5EF4-FFF2-40B4-BE49-F238E27FC236}">
                  <a16:creationId xmlns:a16="http://schemas.microsoft.com/office/drawing/2014/main" id="{9CED6E58-3D80-43A3-86A9-D9E8D7FF3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36518" y="1998494"/>
              <a:ext cx="858700" cy="702022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519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24B56F-31B4-428E-8231-A864AFA5A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0C8934-D34C-4FDF-B3AF-57239F85B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9C3586-D971-4511-BB64-BFF1A8A1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23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12B0ADE-F2F4-48C1-812F-5DBC317D322B}"/>
              </a:ext>
            </a:extLst>
          </p:cNvPr>
          <p:cNvGrpSpPr/>
          <p:nvPr/>
        </p:nvGrpSpPr>
        <p:grpSpPr>
          <a:xfrm>
            <a:off x="3737521" y="2295149"/>
            <a:ext cx="1908208" cy="3287504"/>
            <a:chOff x="5449300" y="1576663"/>
            <a:chExt cx="1089643" cy="1877264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2BEFA5AE-1020-4ED5-911A-D1D4AFA34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9300" y="1576663"/>
              <a:ext cx="1089643" cy="1877264"/>
            </a:xfrm>
            <a:prstGeom prst="rect">
              <a:avLst/>
            </a:prstGeom>
          </p:spPr>
        </p:pic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D1607D2-87A9-45AC-83C3-5F81C947FC8C}"/>
                </a:ext>
              </a:extLst>
            </p:cNvPr>
            <p:cNvSpPr/>
            <p:nvPr/>
          </p:nvSpPr>
          <p:spPr>
            <a:xfrm>
              <a:off x="5959467" y="2267414"/>
              <a:ext cx="69307" cy="68971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E50A1EB4-9C7D-442B-B28D-8AD8F23F15D0}"/>
              </a:ext>
            </a:extLst>
          </p:cNvPr>
          <p:cNvSpPr txBox="1"/>
          <p:nvPr/>
        </p:nvSpPr>
        <p:spPr>
          <a:xfrm>
            <a:off x="6546272" y="3056031"/>
            <a:ext cx="2649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Anchor </a:t>
            </a:r>
            <a:r>
              <a:rPr lang="fr-FR" dirty="0" err="1"/>
              <a:t>virtual</a:t>
            </a:r>
            <a:r>
              <a:rPr lang="fr-FR" dirty="0"/>
              <a:t> </a:t>
            </a:r>
            <a:r>
              <a:rPr lang="fr-FR" dirty="0" err="1"/>
              <a:t>objects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Probe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Show a point</a:t>
            </a:r>
            <a:endParaRPr lang="en-US" dirty="0"/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E6A4F599-25FE-4378-B46D-98D992AA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4"/>
            <a:ext cx="10121191" cy="155502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 (Springer Virtual Reality, 2021)</a:t>
            </a:r>
            <a:br>
              <a:rPr lang="fr-FR" dirty="0"/>
            </a:br>
            <a:r>
              <a:rPr lang="fr-FR" sz="3100" b="1" dirty="0"/>
              <a:t>Mickaël Sereno</a:t>
            </a:r>
            <a:r>
              <a:rPr lang="fr-FR" sz="3100" dirty="0"/>
              <a:t>, L. Besançon, T. </a:t>
            </a:r>
            <a:r>
              <a:rPr lang="fr-FR" sz="3100" dirty="0" err="1"/>
              <a:t>Isenberg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57045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E01A9A-A1C6-44C8-8029-34B43DCE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8D58EF-6362-4E11-AC60-E130C7FF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24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B4AC814-B8FB-4889-B911-4D1B5116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4"/>
            <a:ext cx="10121191" cy="1555021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 (Springer Virtual Reality, 2021)</a:t>
            </a:r>
            <a:br>
              <a:rPr lang="fr-FR" dirty="0"/>
            </a:br>
            <a:r>
              <a:rPr lang="fr-FR" sz="3100" b="1" dirty="0"/>
              <a:t>Mickaël Sereno</a:t>
            </a:r>
            <a:r>
              <a:rPr lang="fr-FR" sz="3100" dirty="0"/>
              <a:t>, L. Besançon, T. </a:t>
            </a:r>
            <a:r>
              <a:rPr lang="fr-FR" sz="3100" dirty="0" err="1"/>
              <a:t>Isenberg</a:t>
            </a:r>
            <a:endParaRPr lang="fr-FR" i="1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F5763B-3508-4CB0-9ABC-063A3A0B8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FE096454-F1EE-45F0-AA88-D985788D6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82" y="3118793"/>
            <a:ext cx="6762550" cy="982312"/>
          </a:xfrm>
          <a:prstGeom prst="rect">
            <a:avLst/>
          </a:prstGeom>
        </p:spPr>
      </p:pic>
      <p:grpSp>
        <p:nvGrpSpPr>
          <p:cNvPr id="69" name="Groupe 68">
            <a:extLst>
              <a:ext uri="{FF2B5EF4-FFF2-40B4-BE49-F238E27FC236}">
                <a16:creationId xmlns:a16="http://schemas.microsoft.com/office/drawing/2014/main" id="{04594345-1A1F-4297-9E32-DA4013E967EE}"/>
              </a:ext>
            </a:extLst>
          </p:cNvPr>
          <p:cNvGrpSpPr/>
          <p:nvPr/>
        </p:nvGrpSpPr>
        <p:grpSpPr>
          <a:xfrm>
            <a:off x="3296178" y="4146293"/>
            <a:ext cx="4541558" cy="1769967"/>
            <a:chOff x="4483510" y="4520937"/>
            <a:chExt cx="4541558" cy="1769967"/>
          </a:xfrm>
        </p:grpSpPr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99151221-FCC9-4FC3-9912-E4D1BE8DA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42203" y="4638718"/>
              <a:ext cx="1652188" cy="1652186"/>
            </a:xfrm>
            <a:prstGeom prst="rect">
              <a:avLst/>
            </a:prstGeom>
          </p:spPr>
        </p:pic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1D3F31F-C42C-49BD-BF84-04B88CDFC438}"/>
                </a:ext>
              </a:extLst>
            </p:cNvPr>
            <p:cNvCxnSpPr>
              <a:cxnSpLocks/>
            </p:cNvCxnSpPr>
            <p:nvPr/>
          </p:nvCxnSpPr>
          <p:spPr>
            <a:xfrm>
              <a:off x="4483510" y="5530579"/>
              <a:ext cx="36174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Graphique 62">
              <a:extLst>
                <a:ext uri="{FF2B5EF4-FFF2-40B4-BE49-F238E27FC236}">
                  <a16:creationId xmlns:a16="http://schemas.microsoft.com/office/drawing/2014/main" id="{B37ACB4D-1D92-490E-9033-85A4AC7EF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01000" y="4520937"/>
              <a:ext cx="924068" cy="1515272"/>
            </a:xfrm>
            <a:prstGeom prst="rect">
              <a:avLst/>
            </a:prstGeom>
          </p:spPr>
        </p:pic>
        <p:pic>
          <p:nvPicPr>
            <p:cNvPr id="66" name="Graphique 65" descr="Point d’interrogation avec un remplissage uni">
              <a:extLst>
                <a:ext uri="{FF2B5EF4-FFF2-40B4-BE49-F238E27FC236}">
                  <a16:creationId xmlns:a16="http://schemas.microsoft.com/office/drawing/2014/main" id="{180FE7EE-EEC0-4A6A-8A12-973BC1621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99877" y="4638718"/>
              <a:ext cx="914400" cy="914400"/>
            </a:xfrm>
            <a:prstGeom prst="rect">
              <a:avLst/>
            </a:prstGeom>
          </p:spPr>
        </p:pic>
      </p:grpSp>
      <p:sp>
        <p:nvSpPr>
          <p:cNvPr id="68" name="ZoneTexte 67">
            <a:extLst>
              <a:ext uri="{FF2B5EF4-FFF2-40B4-BE49-F238E27FC236}">
                <a16:creationId xmlns:a16="http://schemas.microsoft.com/office/drawing/2014/main" id="{8314C564-C144-49EB-894F-6D64AF5245B3}"/>
              </a:ext>
            </a:extLst>
          </p:cNvPr>
          <p:cNvSpPr txBox="1"/>
          <p:nvPr/>
        </p:nvSpPr>
        <p:spPr>
          <a:xfrm>
            <a:off x="865010" y="2295070"/>
            <a:ext cx="10826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err="1">
                <a:latin typeface="NimbusRomNo9L-Regu"/>
              </a:rPr>
              <a:t>Poupyrev</a:t>
            </a:r>
            <a:r>
              <a:rPr lang="en-US" sz="1800" b="0" i="0" u="none" strike="noStrike" baseline="0" dirty="0">
                <a:latin typeface="NimbusRomNo9L-Regu"/>
              </a:rPr>
              <a:t> et al., “</a:t>
            </a:r>
            <a:r>
              <a:rPr lang="en-US" sz="1800" b="1" i="0" u="none" strike="noStrike" baseline="0" dirty="0">
                <a:latin typeface="NimbusRomNo9L-Regu"/>
              </a:rPr>
              <a:t>Egocentric object manipulation in virtual environments: Empirical evaluation of interaction techniques</a:t>
            </a:r>
            <a:r>
              <a:rPr lang="en-US" sz="1800" b="0" i="0" u="none" strike="noStrike" baseline="0" dirty="0">
                <a:latin typeface="NimbusRomNo9L-Regu"/>
              </a:rPr>
              <a:t>,” </a:t>
            </a:r>
            <a:r>
              <a:rPr lang="fr-FR" sz="1800" b="0" i="0" u="none" strike="noStrike" baseline="0" dirty="0">
                <a:latin typeface="NimbusRomNo9L-Regu"/>
              </a:rPr>
              <a:t>1998</a:t>
            </a:r>
            <a:endParaRPr lang="en-US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D568390-9F62-410C-B0F2-C8ABD6F1FA59}"/>
              </a:ext>
            </a:extLst>
          </p:cNvPr>
          <p:cNvCxnSpPr>
            <a:cxnSpLocks/>
          </p:cNvCxnSpPr>
          <p:nvPr/>
        </p:nvCxnSpPr>
        <p:spPr>
          <a:xfrm>
            <a:off x="3967163" y="4129682"/>
            <a:ext cx="194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48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E01A9A-A1C6-44C8-8029-34B43DCE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8D58EF-6362-4E11-AC60-E130C7FF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25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B4AC814-B8FB-4889-B911-4D1B5116B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908890" cy="747494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Points: The Techniques</a:t>
            </a:r>
            <a:endParaRPr lang="fr-FR" i="1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F5763B-3508-4CB0-9ABC-063A3A0B8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AB4D20E0-0190-423F-BC15-3AA8B0C81723}"/>
              </a:ext>
            </a:extLst>
          </p:cNvPr>
          <p:cNvGrpSpPr/>
          <p:nvPr/>
        </p:nvGrpSpPr>
        <p:grpSpPr>
          <a:xfrm>
            <a:off x="4423505" y="1310706"/>
            <a:ext cx="3341720" cy="4236588"/>
            <a:chOff x="1232609" y="1574270"/>
            <a:chExt cx="2925932" cy="3709458"/>
          </a:xfrm>
        </p:grpSpPr>
        <p:grpSp>
          <p:nvGrpSpPr>
            <p:cNvPr id="2" name="Graphique 9">
              <a:extLst>
                <a:ext uri="{FF2B5EF4-FFF2-40B4-BE49-F238E27FC236}">
                  <a16:creationId xmlns:a16="http://schemas.microsoft.com/office/drawing/2014/main" id="{BE65C01B-893B-4F1C-A05C-EA8A316041FF}"/>
                </a:ext>
              </a:extLst>
            </p:cNvPr>
            <p:cNvGrpSpPr/>
            <p:nvPr/>
          </p:nvGrpSpPr>
          <p:grpSpPr>
            <a:xfrm>
              <a:off x="1856171" y="1574270"/>
              <a:ext cx="1737416" cy="1878123"/>
              <a:chOff x="1856171" y="1466279"/>
              <a:chExt cx="1737416" cy="1878123"/>
            </a:xfrm>
          </p:grpSpPr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72ED0C36-2B09-4BD9-83D5-C00956F94E71}"/>
                  </a:ext>
                </a:extLst>
              </p:cNvPr>
              <p:cNvSpPr/>
              <p:nvPr/>
            </p:nvSpPr>
            <p:spPr>
              <a:xfrm>
                <a:off x="3230512" y="1733224"/>
                <a:ext cx="363075" cy="436739"/>
              </a:xfrm>
              <a:custGeom>
                <a:avLst/>
                <a:gdLst>
                  <a:gd name="connsiteX0" fmla="*/ 76352 w 363075"/>
                  <a:gd name="connsiteY0" fmla="*/ 60864 h 436739"/>
                  <a:gd name="connsiteX1" fmla="*/ 226273 w 363075"/>
                  <a:gd name="connsiteY1" fmla="*/ 244 h 436739"/>
                  <a:gd name="connsiteX2" fmla="*/ 323262 w 363075"/>
                  <a:gd name="connsiteY2" fmla="*/ 36145 h 436739"/>
                  <a:gd name="connsiteX3" fmla="*/ 343670 w 363075"/>
                  <a:gd name="connsiteY3" fmla="*/ 177986 h 436739"/>
                  <a:gd name="connsiteX4" fmla="*/ 335389 w 363075"/>
                  <a:gd name="connsiteY4" fmla="*/ 190051 h 436739"/>
                  <a:gd name="connsiteX5" fmla="*/ 352835 w 363075"/>
                  <a:gd name="connsiteY5" fmla="*/ 207119 h 436739"/>
                  <a:gd name="connsiteX6" fmla="*/ 340418 w 363075"/>
                  <a:gd name="connsiteY6" fmla="*/ 247145 h 436739"/>
                  <a:gd name="connsiteX7" fmla="*/ 294874 w 363075"/>
                  <a:gd name="connsiteY7" fmla="*/ 268922 h 436739"/>
                  <a:gd name="connsiteX8" fmla="*/ 289264 w 363075"/>
                  <a:gd name="connsiteY8" fmla="*/ 272748 h 436739"/>
                  <a:gd name="connsiteX9" fmla="*/ 242837 w 363075"/>
                  <a:gd name="connsiteY9" fmla="*/ 337480 h 436739"/>
                  <a:gd name="connsiteX10" fmla="*/ 242244 w 363075"/>
                  <a:gd name="connsiteY10" fmla="*/ 403990 h 436739"/>
                  <a:gd name="connsiteX11" fmla="*/ 242244 w 363075"/>
                  <a:gd name="connsiteY11" fmla="*/ 415168 h 436739"/>
                  <a:gd name="connsiteX12" fmla="*/ 231593 w 363075"/>
                  <a:gd name="connsiteY12" fmla="*/ 411053 h 436739"/>
                  <a:gd name="connsiteX13" fmla="*/ 225088 w 363075"/>
                  <a:gd name="connsiteY13" fmla="*/ 343953 h 436739"/>
                  <a:gd name="connsiteX14" fmla="*/ 261166 w 363075"/>
                  <a:gd name="connsiteY14" fmla="*/ 293046 h 436739"/>
                  <a:gd name="connsiteX15" fmla="*/ 286603 w 363075"/>
                  <a:gd name="connsiteY15" fmla="*/ 253318 h 436739"/>
                  <a:gd name="connsiteX16" fmla="*/ 294583 w 363075"/>
                  <a:gd name="connsiteY16" fmla="*/ 250971 h 436739"/>
                  <a:gd name="connsiteX17" fmla="*/ 316467 w 363075"/>
                  <a:gd name="connsiteY17" fmla="*/ 250971 h 436739"/>
                  <a:gd name="connsiteX18" fmla="*/ 232778 w 363075"/>
                  <a:gd name="connsiteY18" fmla="*/ 219484 h 436739"/>
                  <a:gd name="connsiteX19" fmla="*/ 219768 w 363075"/>
                  <a:gd name="connsiteY19" fmla="*/ 220062 h 436739"/>
                  <a:gd name="connsiteX20" fmla="*/ 191973 w 363075"/>
                  <a:gd name="connsiteY20" fmla="*/ 215357 h 436739"/>
                  <a:gd name="connsiteX21" fmla="*/ 61857 w 363075"/>
                  <a:gd name="connsiteY21" fmla="*/ 224189 h 436739"/>
                  <a:gd name="connsiteX22" fmla="*/ 35536 w 363075"/>
                  <a:gd name="connsiteY22" fmla="*/ 220062 h 436739"/>
                  <a:gd name="connsiteX23" fmla="*/ 25779 w 363075"/>
                  <a:gd name="connsiteY23" fmla="*/ 225367 h 436739"/>
                  <a:gd name="connsiteX24" fmla="*/ 13954 w 363075"/>
                  <a:gd name="connsiteY24" fmla="*/ 337190 h 436739"/>
                  <a:gd name="connsiteX25" fmla="*/ 34653 w 363075"/>
                  <a:gd name="connsiteY25" fmla="*/ 395460 h 436739"/>
                  <a:gd name="connsiteX26" fmla="*/ 103254 w 363075"/>
                  <a:gd name="connsiteY26" fmla="*/ 413700 h 436739"/>
                  <a:gd name="connsiteX27" fmla="*/ 135789 w 363075"/>
                  <a:gd name="connsiteY27" fmla="*/ 390455 h 436739"/>
                  <a:gd name="connsiteX28" fmla="*/ 152643 w 363075"/>
                  <a:gd name="connsiteY28" fmla="*/ 378098 h 436739"/>
                  <a:gd name="connsiteX29" fmla="*/ 155605 w 363075"/>
                  <a:gd name="connsiteY29" fmla="*/ 380745 h 436739"/>
                  <a:gd name="connsiteX30" fmla="*/ 151760 w 363075"/>
                  <a:gd name="connsiteY30" fmla="*/ 391923 h 436739"/>
                  <a:gd name="connsiteX31" fmla="*/ 84634 w 363075"/>
                  <a:gd name="connsiteY31" fmla="*/ 436067 h 436739"/>
                  <a:gd name="connsiteX32" fmla="*/ 26673 w 363075"/>
                  <a:gd name="connsiteY32" fmla="*/ 411342 h 436739"/>
                  <a:gd name="connsiteX33" fmla="*/ 1236 w 363075"/>
                  <a:gd name="connsiteY33" fmla="*/ 327770 h 436739"/>
                  <a:gd name="connsiteX34" fmla="*/ 17207 w 363075"/>
                  <a:gd name="connsiteY34" fmla="*/ 230361 h 436739"/>
                  <a:gd name="connsiteX35" fmla="*/ 945 w 363075"/>
                  <a:gd name="connsiteY35" fmla="*/ 176221 h 436739"/>
                  <a:gd name="connsiteX36" fmla="*/ 27266 w 363075"/>
                  <a:gd name="connsiteY36" fmla="*/ 87348 h 436739"/>
                  <a:gd name="connsiteX37" fmla="*/ 42935 w 363075"/>
                  <a:gd name="connsiteY37" fmla="*/ 64690 h 436739"/>
                  <a:gd name="connsiteX38" fmla="*/ 76352 w 363075"/>
                  <a:gd name="connsiteY38" fmla="*/ 60864 h 436739"/>
                  <a:gd name="connsiteX39" fmla="*/ 71915 w 363075"/>
                  <a:gd name="connsiteY39" fmla="*/ 116777 h 436739"/>
                  <a:gd name="connsiteX40" fmla="*/ 65701 w 363075"/>
                  <a:gd name="connsiteY40" fmla="*/ 126782 h 436739"/>
                  <a:gd name="connsiteX41" fmla="*/ 47070 w 363075"/>
                  <a:gd name="connsiteY41" fmla="*/ 140024 h 436739"/>
                  <a:gd name="connsiteX42" fmla="*/ 49440 w 363075"/>
                  <a:gd name="connsiteY42" fmla="*/ 142967 h 436739"/>
                  <a:gd name="connsiteX43" fmla="*/ 81672 w 363075"/>
                  <a:gd name="connsiteY43" fmla="*/ 123546 h 436739"/>
                  <a:gd name="connsiteX44" fmla="*/ 71915 w 363075"/>
                  <a:gd name="connsiteY44" fmla="*/ 116777 h 436739"/>
                  <a:gd name="connsiteX45" fmla="*/ 60974 w 363075"/>
                  <a:gd name="connsiteY45" fmla="*/ 104711 h 436739"/>
                  <a:gd name="connsiteX46" fmla="*/ 24605 w 363075"/>
                  <a:gd name="connsiteY46" fmla="*/ 137376 h 436739"/>
                  <a:gd name="connsiteX47" fmla="*/ 26371 w 363075"/>
                  <a:gd name="connsiteY47" fmla="*/ 139436 h 436739"/>
                  <a:gd name="connsiteX48" fmla="*/ 39682 w 363075"/>
                  <a:gd name="connsiteY48" fmla="*/ 131490 h 436739"/>
                  <a:gd name="connsiteX49" fmla="*/ 71915 w 363075"/>
                  <a:gd name="connsiteY49" fmla="*/ 116777 h 436739"/>
                  <a:gd name="connsiteX50" fmla="*/ 233963 w 363075"/>
                  <a:gd name="connsiteY50" fmla="*/ 10543 h 436739"/>
                  <a:gd name="connsiteX51" fmla="*/ 98828 w 363075"/>
                  <a:gd name="connsiteY51" fmla="*/ 49094 h 436739"/>
                  <a:gd name="connsiteX52" fmla="*/ 100002 w 363075"/>
                  <a:gd name="connsiteY52" fmla="*/ 105006 h 436739"/>
                  <a:gd name="connsiteX53" fmla="*/ 297545 w 363075"/>
                  <a:gd name="connsiteY53" fmla="*/ 203588 h 436739"/>
                  <a:gd name="connsiteX54" fmla="*/ 308487 w 363075"/>
                  <a:gd name="connsiteY54" fmla="*/ 199468 h 436739"/>
                  <a:gd name="connsiteX55" fmla="*/ 326816 w 363075"/>
                  <a:gd name="connsiteY55" fmla="*/ 173572 h 436739"/>
                  <a:gd name="connsiteX56" fmla="*/ 316467 w 363075"/>
                  <a:gd name="connsiteY56" fmla="*/ 48210 h 436739"/>
                  <a:gd name="connsiteX57" fmla="*/ 233963 w 363075"/>
                  <a:gd name="connsiteY57" fmla="*/ 10543 h 436739"/>
                  <a:gd name="connsiteX58" fmla="*/ 92022 w 363075"/>
                  <a:gd name="connsiteY58" fmla="*/ 135316 h 436739"/>
                  <a:gd name="connsiteX59" fmla="*/ 91139 w 363075"/>
                  <a:gd name="connsiteY59" fmla="*/ 131197 h 436739"/>
                  <a:gd name="connsiteX60" fmla="*/ 77828 w 363075"/>
                  <a:gd name="connsiteY60" fmla="*/ 136198 h 436739"/>
                  <a:gd name="connsiteX61" fmla="*/ 21644 w 363075"/>
                  <a:gd name="connsiteY61" fmla="*/ 180046 h 436739"/>
                  <a:gd name="connsiteX62" fmla="*/ 10400 w 363075"/>
                  <a:gd name="connsiteY62" fmla="*/ 187991 h 436739"/>
                  <a:gd name="connsiteX63" fmla="*/ 17799 w 363075"/>
                  <a:gd name="connsiteY63" fmla="*/ 223010 h 436739"/>
                  <a:gd name="connsiteX64" fmla="*/ 24304 w 363075"/>
                  <a:gd name="connsiteY64" fmla="*/ 209763 h 436739"/>
                  <a:gd name="connsiteX65" fmla="*/ 95867 w 363075"/>
                  <a:gd name="connsiteY65" fmla="*/ 152973 h 436739"/>
                  <a:gd name="connsiteX66" fmla="*/ 103254 w 363075"/>
                  <a:gd name="connsiteY66" fmla="*/ 148264 h 436739"/>
                  <a:gd name="connsiteX67" fmla="*/ 105624 w 363075"/>
                  <a:gd name="connsiteY67" fmla="*/ 150913 h 436739"/>
                  <a:gd name="connsiteX68" fmla="*/ 43527 w 363075"/>
                  <a:gd name="connsiteY68" fmla="*/ 210063 h 436739"/>
                  <a:gd name="connsiteX69" fmla="*/ 61264 w 363075"/>
                  <a:gd name="connsiteY69" fmla="*/ 211832 h 436739"/>
                  <a:gd name="connsiteX70" fmla="*/ 71915 w 363075"/>
                  <a:gd name="connsiteY70" fmla="*/ 210942 h 436739"/>
                  <a:gd name="connsiteX71" fmla="*/ 108283 w 363075"/>
                  <a:gd name="connsiteY71" fmla="*/ 181812 h 436739"/>
                  <a:gd name="connsiteX72" fmla="*/ 123662 w 363075"/>
                  <a:gd name="connsiteY72" fmla="*/ 172689 h 436739"/>
                  <a:gd name="connsiteX73" fmla="*/ 103556 w 363075"/>
                  <a:gd name="connsiteY73" fmla="*/ 194759 h 436739"/>
                  <a:gd name="connsiteX74" fmla="*/ 81672 w 363075"/>
                  <a:gd name="connsiteY74" fmla="*/ 215658 h 436739"/>
                  <a:gd name="connsiteX75" fmla="*/ 93799 w 363075"/>
                  <a:gd name="connsiteY75" fmla="*/ 216826 h 436739"/>
                  <a:gd name="connsiteX76" fmla="*/ 92022 w 363075"/>
                  <a:gd name="connsiteY76" fmla="*/ 214768 h 436739"/>
                  <a:gd name="connsiteX77" fmla="*/ 133721 w 363075"/>
                  <a:gd name="connsiteY77" fmla="*/ 173278 h 436739"/>
                  <a:gd name="connsiteX78" fmla="*/ 137566 w 363075"/>
                  <a:gd name="connsiteY78" fmla="*/ 176809 h 436739"/>
                  <a:gd name="connsiteX79" fmla="*/ 100594 w 363075"/>
                  <a:gd name="connsiteY79" fmla="*/ 219184 h 436739"/>
                  <a:gd name="connsiteX80" fmla="*/ 126322 w 363075"/>
                  <a:gd name="connsiteY80" fmla="*/ 200057 h 436739"/>
                  <a:gd name="connsiteX81" fmla="*/ 149390 w 363075"/>
                  <a:gd name="connsiteY81" fmla="*/ 177692 h 436739"/>
                  <a:gd name="connsiteX82" fmla="*/ 97934 w 363075"/>
                  <a:gd name="connsiteY82" fmla="*/ 139436 h 436739"/>
                  <a:gd name="connsiteX83" fmla="*/ 70440 w 363075"/>
                  <a:gd name="connsiteY83" fmla="*/ 162389 h 436739"/>
                  <a:gd name="connsiteX84" fmla="*/ 42343 w 363075"/>
                  <a:gd name="connsiteY84" fmla="*/ 183283 h 436739"/>
                  <a:gd name="connsiteX85" fmla="*/ 13954 w 363075"/>
                  <a:gd name="connsiteY85" fmla="*/ 201528 h 436739"/>
                  <a:gd name="connsiteX86" fmla="*/ 92022 w 363075"/>
                  <a:gd name="connsiteY86" fmla="*/ 135315 h 436739"/>
                  <a:gd name="connsiteX87" fmla="*/ 58314 w 363075"/>
                  <a:gd name="connsiteY87" fmla="*/ 94412 h 436739"/>
                  <a:gd name="connsiteX88" fmla="*/ 69848 w 363075"/>
                  <a:gd name="connsiteY88" fmla="*/ 106478 h 436739"/>
                  <a:gd name="connsiteX89" fmla="*/ 101186 w 363075"/>
                  <a:gd name="connsiteY89" fmla="*/ 129725 h 436739"/>
                  <a:gd name="connsiteX90" fmla="*/ 173051 w 363075"/>
                  <a:gd name="connsiteY90" fmla="*/ 175632 h 436739"/>
                  <a:gd name="connsiteX91" fmla="*/ 269157 w 363075"/>
                  <a:gd name="connsiteY91" fmla="*/ 218005 h 436739"/>
                  <a:gd name="connsiteX92" fmla="*/ 328001 w 363075"/>
                  <a:gd name="connsiteY92" fmla="*/ 235667 h 436739"/>
                  <a:gd name="connsiteX93" fmla="*/ 341010 w 363075"/>
                  <a:gd name="connsiteY93" fmla="*/ 227425 h 436739"/>
                  <a:gd name="connsiteX94" fmla="*/ 314098 w 363075"/>
                  <a:gd name="connsiteY94" fmla="*/ 224478 h 436739"/>
                  <a:gd name="connsiteX95" fmla="*/ 202914 w 363075"/>
                  <a:gd name="connsiteY95" fmla="*/ 180046 h 436739"/>
                  <a:gd name="connsiteX96" fmla="*/ 93497 w 363075"/>
                  <a:gd name="connsiteY96" fmla="*/ 109126 h 436739"/>
                  <a:gd name="connsiteX97" fmla="*/ 71614 w 363075"/>
                  <a:gd name="connsiteY97" fmla="*/ 69693 h 436739"/>
                  <a:gd name="connsiteX98" fmla="*/ 56827 w 363075"/>
                  <a:gd name="connsiteY98" fmla="*/ 63807 h 436739"/>
                  <a:gd name="connsiteX99" fmla="*/ 37313 w 363075"/>
                  <a:gd name="connsiteY99" fmla="*/ 85290 h 436739"/>
                  <a:gd name="connsiteX100" fmla="*/ 52994 w 363075"/>
                  <a:gd name="connsiteY100" fmla="*/ 87643 h 436739"/>
                  <a:gd name="connsiteX101" fmla="*/ 45304 w 363075"/>
                  <a:gd name="connsiteY101" fmla="*/ 102652 h 436739"/>
                  <a:gd name="connsiteX102" fmla="*/ 47663 w 363075"/>
                  <a:gd name="connsiteY102" fmla="*/ 104711 h 436739"/>
                  <a:gd name="connsiteX103" fmla="*/ 58314 w 363075"/>
                  <a:gd name="connsiteY103" fmla="*/ 94412 h 436739"/>
                  <a:gd name="connsiteX104" fmla="*/ 140516 w 363075"/>
                  <a:gd name="connsiteY104" fmla="*/ 215068 h 436739"/>
                  <a:gd name="connsiteX105" fmla="*/ 142293 w 363075"/>
                  <a:gd name="connsiteY105" fmla="*/ 218305 h 436739"/>
                  <a:gd name="connsiteX106" fmla="*/ 196700 w 363075"/>
                  <a:gd name="connsiteY106" fmla="*/ 201528 h 436739"/>
                  <a:gd name="connsiteX107" fmla="*/ 146730 w 363075"/>
                  <a:gd name="connsiteY107" fmla="*/ 208002 h 436739"/>
                  <a:gd name="connsiteX108" fmla="*/ 140516 w 363075"/>
                  <a:gd name="connsiteY108" fmla="*/ 215068 h 436739"/>
                  <a:gd name="connsiteX109" fmla="*/ 310845 w 363075"/>
                  <a:gd name="connsiteY109" fmla="*/ 205648 h 436739"/>
                  <a:gd name="connsiteX110" fmla="*/ 311147 w 363075"/>
                  <a:gd name="connsiteY110" fmla="*/ 207708 h 436739"/>
                  <a:gd name="connsiteX111" fmla="*/ 334796 w 363075"/>
                  <a:gd name="connsiteY111" fmla="*/ 210352 h 436739"/>
                  <a:gd name="connsiteX112" fmla="*/ 325933 w 363075"/>
                  <a:gd name="connsiteY112" fmla="*/ 200057 h 436739"/>
                  <a:gd name="connsiteX113" fmla="*/ 310845 w 363075"/>
                  <a:gd name="connsiteY113" fmla="*/ 205648 h 43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363075" h="436739">
                    <a:moveTo>
                      <a:pt x="76352" y="60864"/>
                    </a:moveTo>
                    <a:cubicBezTo>
                      <a:pt x="116275" y="15840"/>
                      <a:pt x="167127" y="-2699"/>
                      <a:pt x="226273" y="244"/>
                    </a:cubicBezTo>
                    <a:cubicBezTo>
                      <a:pt x="262060" y="2010"/>
                      <a:pt x="295466" y="12897"/>
                      <a:pt x="323262" y="36145"/>
                    </a:cubicBezTo>
                    <a:cubicBezTo>
                      <a:pt x="367621" y="72930"/>
                      <a:pt x="375613" y="130019"/>
                      <a:pt x="343670" y="177986"/>
                    </a:cubicBezTo>
                    <a:cubicBezTo>
                      <a:pt x="341010" y="181812"/>
                      <a:pt x="338350" y="185343"/>
                      <a:pt x="335389" y="190051"/>
                    </a:cubicBezTo>
                    <a:cubicBezTo>
                      <a:pt x="342787" y="194172"/>
                      <a:pt x="340127" y="207119"/>
                      <a:pt x="352835" y="207119"/>
                    </a:cubicBezTo>
                    <a:cubicBezTo>
                      <a:pt x="355495" y="222420"/>
                      <a:pt x="353137" y="235667"/>
                      <a:pt x="340418" y="247145"/>
                    </a:cubicBezTo>
                    <a:cubicBezTo>
                      <a:pt x="327107" y="258912"/>
                      <a:pt x="314098" y="269801"/>
                      <a:pt x="294874" y="268922"/>
                    </a:cubicBezTo>
                    <a:cubicBezTo>
                      <a:pt x="293108" y="268922"/>
                      <a:pt x="290448" y="270980"/>
                      <a:pt x="289264" y="272748"/>
                    </a:cubicBezTo>
                    <a:cubicBezTo>
                      <a:pt x="273583" y="294225"/>
                      <a:pt x="257914" y="315413"/>
                      <a:pt x="242837" y="337480"/>
                    </a:cubicBezTo>
                    <a:cubicBezTo>
                      <a:pt x="223904" y="364851"/>
                      <a:pt x="224206" y="376029"/>
                      <a:pt x="242244" y="403990"/>
                    </a:cubicBezTo>
                    <a:cubicBezTo>
                      <a:pt x="244021" y="406638"/>
                      <a:pt x="242535" y="411342"/>
                      <a:pt x="242244" y="415168"/>
                    </a:cubicBezTo>
                    <a:cubicBezTo>
                      <a:pt x="238690" y="414000"/>
                      <a:pt x="233672" y="413700"/>
                      <a:pt x="231593" y="411053"/>
                    </a:cubicBezTo>
                    <a:cubicBezTo>
                      <a:pt x="214739" y="391044"/>
                      <a:pt x="211788" y="366319"/>
                      <a:pt x="225088" y="343953"/>
                    </a:cubicBezTo>
                    <a:cubicBezTo>
                      <a:pt x="235740" y="326302"/>
                      <a:pt x="249341" y="310119"/>
                      <a:pt x="261166" y="293046"/>
                    </a:cubicBezTo>
                    <a:cubicBezTo>
                      <a:pt x="270040" y="280100"/>
                      <a:pt x="277729" y="266264"/>
                      <a:pt x="286603" y="253318"/>
                    </a:cubicBezTo>
                    <a:cubicBezTo>
                      <a:pt x="287777" y="251560"/>
                      <a:pt x="293991" y="250381"/>
                      <a:pt x="294583" y="250971"/>
                    </a:cubicBezTo>
                    <a:cubicBezTo>
                      <a:pt x="302563" y="263917"/>
                      <a:pt x="309370" y="253028"/>
                      <a:pt x="316467" y="250971"/>
                    </a:cubicBezTo>
                    <a:cubicBezTo>
                      <a:pt x="288369" y="240371"/>
                      <a:pt x="260875" y="230072"/>
                      <a:pt x="232778" y="219484"/>
                    </a:cubicBezTo>
                    <a:cubicBezTo>
                      <a:pt x="230420" y="228893"/>
                      <a:pt x="224798" y="225657"/>
                      <a:pt x="219768" y="220062"/>
                    </a:cubicBezTo>
                    <a:cubicBezTo>
                      <a:pt x="211487" y="210653"/>
                      <a:pt x="203507" y="210063"/>
                      <a:pt x="191973" y="215357"/>
                    </a:cubicBezTo>
                    <a:cubicBezTo>
                      <a:pt x="149983" y="235077"/>
                      <a:pt x="105925" y="233609"/>
                      <a:pt x="61857" y="224189"/>
                    </a:cubicBezTo>
                    <a:cubicBezTo>
                      <a:pt x="53284" y="222420"/>
                      <a:pt x="44410" y="220652"/>
                      <a:pt x="35536" y="220062"/>
                    </a:cubicBezTo>
                    <a:cubicBezTo>
                      <a:pt x="32284" y="219773"/>
                      <a:pt x="26673" y="222720"/>
                      <a:pt x="25779" y="225367"/>
                    </a:cubicBezTo>
                    <a:cubicBezTo>
                      <a:pt x="14837" y="261859"/>
                      <a:pt x="8925" y="298930"/>
                      <a:pt x="13954" y="337190"/>
                    </a:cubicBezTo>
                    <a:cubicBezTo>
                      <a:pt x="16916" y="357789"/>
                      <a:pt x="22236" y="378098"/>
                      <a:pt x="34653" y="395460"/>
                    </a:cubicBezTo>
                    <a:cubicBezTo>
                      <a:pt x="52100" y="420474"/>
                      <a:pt x="76051" y="427536"/>
                      <a:pt x="103254" y="413700"/>
                    </a:cubicBezTo>
                    <a:cubicBezTo>
                      <a:pt x="115090" y="407816"/>
                      <a:pt x="125138" y="398396"/>
                      <a:pt x="135789" y="390455"/>
                    </a:cubicBezTo>
                    <a:cubicBezTo>
                      <a:pt x="141410" y="386328"/>
                      <a:pt x="147021" y="382213"/>
                      <a:pt x="152643" y="378098"/>
                    </a:cubicBezTo>
                    <a:cubicBezTo>
                      <a:pt x="153526" y="378977"/>
                      <a:pt x="154710" y="379855"/>
                      <a:pt x="155605" y="380745"/>
                    </a:cubicBezTo>
                    <a:cubicBezTo>
                      <a:pt x="154420" y="384571"/>
                      <a:pt x="153827" y="388686"/>
                      <a:pt x="151760" y="391923"/>
                    </a:cubicBezTo>
                    <a:cubicBezTo>
                      <a:pt x="135487" y="415758"/>
                      <a:pt x="113603" y="431941"/>
                      <a:pt x="84634" y="436067"/>
                    </a:cubicBezTo>
                    <a:cubicBezTo>
                      <a:pt x="60974" y="439303"/>
                      <a:pt x="41460" y="429594"/>
                      <a:pt x="26673" y="411342"/>
                    </a:cubicBezTo>
                    <a:cubicBezTo>
                      <a:pt x="7148" y="386918"/>
                      <a:pt x="2130" y="358078"/>
                      <a:pt x="1236" y="327770"/>
                    </a:cubicBezTo>
                    <a:cubicBezTo>
                      <a:pt x="51" y="294514"/>
                      <a:pt x="7450" y="262738"/>
                      <a:pt x="17207" y="230361"/>
                    </a:cubicBezTo>
                    <a:cubicBezTo>
                      <a:pt x="-1424" y="216536"/>
                      <a:pt x="-1123" y="196525"/>
                      <a:pt x="945" y="176221"/>
                    </a:cubicBezTo>
                    <a:cubicBezTo>
                      <a:pt x="4197" y="145027"/>
                      <a:pt x="12479" y="115305"/>
                      <a:pt x="27266" y="87348"/>
                    </a:cubicBezTo>
                    <a:cubicBezTo>
                      <a:pt x="31703" y="79404"/>
                      <a:pt x="37023" y="71753"/>
                      <a:pt x="42935" y="64690"/>
                    </a:cubicBezTo>
                    <a:cubicBezTo>
                      <a:pt x="54469" y="51742"/>
                      <a:pt x="63634" y="51153"/>
                      <a:pt x="76352" y="60864"/>
                    </a:cubicBezTo>
                    <a:close/>
                    <a:moveTo>
                      <a:pt x="71915" y="116777"/>
                    </a:moveTo>
                    <a:cubicBezTo>
                      <a:pt x="69848" y="120308"/>
                      <a:pt x="68361" y="124428"/>
                      <a:pt x="65701" y="126782"/>
                    </a:cubicBezTo>
                    <a:cubicBezTo>
                      <a:pt x="60091" y="131785"/>
                      <a:pt x="53284" y="135610"/>
                      <a:pt x="47070" y="140024"/>
                    </a:cubicBezTo>
                    <a:cubicBezTo>
                      <a:pt x="47964" y="140908"/>
                      <a:pt x="48557" y="141791"/>
                      <a:pt x="49440" y="142967"/>
                    </a:cubicBezTo>
                    <a:cubicBezTo>
                      <a:pt x="59789" y="136788"/>
                      <a:pt x="69848" y="130607"/>
                      <a:pt x="81672" y="123546"/>
                    </a:cubicBezTo>
                    <a:cubicBezTo>
                      <a:pt x="77537" y="120896"/>
                      <a:pt x="74575" y="118837"/>
                      <a:pt x="71915" y="116777"/>
                    </a:cubicBezTo>
                    <a:cubicBezTo>
                      <a:pt x="68361" y="113245"/>
                      <a:pt x="65109" y="109419"/>
                      <a:pt x="60974" y="104711"/>
                    </a:cubicBezTo>
                    <a:cubicBezTo>
                      <a:pt x="48255" y="116188"/>
                      <a:pt x="36430" y="126782"/>
                      <a:pt x="24605" y="137376"/>
                    </a:cubicBezTo>
                    <a:cubicBezTo>
                      <a:pt x="25187" y="137965"/>
                      <a:pt x="25779" y="138848"/>
                      <a:pt x="26371" y="139436"/>
                    </a:cubicBezTo>
                    <a:cubicBezTo>
                      <a:pt x="30809" y="136788"/>
                      <a:pt x="34955" y="133845"/>
                      <a:pt x="39682" y="131490"/>
                    </a:cubicBezTo>
                    <a:cubicBezTo>
                      <a:pt x="50323" y="126194"/>
                      <a:pt x="61264" y="121485"/>
                      <a:pt x="71915" y="116777"/>
                    </a:cubicBezTo>
                    <a:close/>
                    <a:moveTo>
                      <a:pt x="233963" y="10543"/>
                    </a:moveTo>
                    <a:cubicBezTo>
                      <a:pt x="182506" y="4952"/>
                      <a:pt x="133129" y="19077"/>
                      <a:pt x="98828" y="49094"/>
                    </a:cubicBezTo>
                    <a:cubicBezTo>
                      <a:pt x="70440" y="74107"/>
                      <a:pt x="67769" y="80875"/>
                      <a:pt x="100002" y="105006"/>
                    </a:cubicBezTo>
                    <a:cubicBezTo>
                      <a:pt x="159740" y="149735"/>
                      <a:pt x="226865" y="180340"/>
                      <a:pt x="297545" y="203588"/>
                    </a:cubicBezTo>
                    <a:cubicBezTo>
                      <a:pt x="300496" y="204471"/>
                      <a:pt x="306118" y="202116"/>
                      <a:pt x="308487" y="199468"/>
                    </a:cubicBezTo>
                    <a:cubicBezTo>
                      <a:pt x="315282" y="191229"/>
                      <a:pt x="320312" y="182105"/>
                      <a:pt x="326816" y="173572"/>
                    </a:cubicBezTo>
                    <a:cubicBezTo>
                      <a:pt x="356981" y="132962"/>
                      <a:pt x="353137" y="83230"/>
                      <a:pt x="316467" y="48210"/>
                    </a:cubicBezTo>
                    <a:cubicBezTo>
                      <a:pt x="292214" y="25551"/>
                      <a:pt x="263535" y="14664"/>
                      <a:pt x="233963" y="10543"/>
                    </a:cubicBezTo>
                    <a:close/>
                    <a:moveTo>
                      <a:pt x="92022" y="135316"/>
                    </a:moveTo>
                    <a:cubicBezTo>
                      <a:pt x="91731" y="133845"/>
                      <a:pt x="91429" y="132668"/>
                      <a:pt x="91139" y="131197"/>
                    </a:cubicBezTo>
                    <a:cubicBezTo>
                      <a:pt x="86702" y="132668"/>
                      <a:pt x="81672" y="133550"/>
                      <a:pt x="77828" y="136198"/>
                    </a:cubicBezTo>
                    <a:cubicBezTo>
                      <a:pt x="58906" y="150618"/>
                      <a:pt x="40566" y="165332"/>
                      <a:pt x="21644" y="180046"/>
                    </a:cubicBezTo>
                    <a:cubicBezTo>
                      <a:pt x="18090" y="182695"/>
                      <a:pt x="14547" y="185048"/>
                      <a:pt x="10400" y="187991"/>
                    </a:cubicBezTo>
                    <a:cubicBezTo>
                      <a:pt x="8925" y="205943"/>
                      <a:pt x="11585" y="217715"/>
                      <a:pt x="17799" y="223010"/>
                    </a:cubicBezTo>
                    <a:cubicBezTo>
                      <a:pt x="19867" y="218594"/>
                      <a:pt x="20761" y="212710"/>
                      <a:pt x="24304" y="209763"/>
                    </a:cubicBezTo>
                    <a:cubicBezTo>
                      <a:pt x="47663" y="190346"/>
                      <a:pt x="71915" y="171806"/>
                      <a:pt x="95867" y="152973"/>
                    </a:cubicBezTo>
                    <a:cubicBezTo>
                      <a:pt x="98236" y="151207"/>
                      <a:pt x="100896" y="149735"/>
                      <a:pt x="103254" y="148264"/>
                    </a:cubicBezTo>
                    <a:cubicBezTo>
                      <a:pt x="104148" y="149147"/>
                      <a:pt x="104740" y="150030"/>
                      <a:pt x="105624" y="150913"/>
                    </a:cubicBezTo>
                    <a:cubicBezTo>
                      <a:pt x="90547" y="175337"/>
                      <a:pt x="64818" y="189463"/>
                      <a:pt x="43527" y="210063"/>
                    </a:cubicBezTo>
                    <a:cubicBezTo>
                      <a:pt x="50624" y="210942"/>
                      <a:pt x="55944" y="211531"/>
                      <a:pt x="61264" y="211832"/>
                    </a:cubicBezTo>
                    <a:cubicBezTo>
                      <a:pt x="64818" y="212121"/>
                      <a:pt x="69546" y="212710"/>
                      <a:pt x="71915" y="210942"/>
                    </a:cubicBezTo>
                    <a:cubicBezTo>
                      <a:pt x="84332" y="201528"/>
                      <a:pt x="96157" y="191523"/>
                      <a:pt x="108283" y="181812"/>
                    </a:cubicBezTo>
                    <a:cubicBezTo>
                      <a:pt x="113022" y="178280"/>
                      <a:pt x="118342" y="175631"/>
                      <a:pt x="123662" y="172689"/>
                    </a:cubicBezTo>
                    <a:cubicBezTo>
                      <a:pt x="117158" y="180929"/>
                      <a:pt x="110351" y="187991"/>
                      <a:pt x="103556" y="194759"/>
                    </a:cubicBezTo>
                    <a:cubicBezTo>
                      <a:pt x="96749" y="201528"/>
                      <a:pt x="89652" y="208002"/>
                      <a:pt x="81672" y="215658"/>
                    </a:cubicBezTo>
                    <a:cubicBezTo>
                      <a:pt x="86702" y="216236"/>
                      <a:pt x="90245" y="216536"/>
                      <a:pt x="93799" y="216826"/>
                    </a:cubicBezTo>
                    <a:cubicBezTo>
                      <a:pt x="93206" y="216247"/>
                      <a:pt x="92614" y="215357"/>
                      <a:pt x="92022" y="214768"/>
                    </a:cubicBezTo>
                    <a:cubicBezTo>
                      <a:pt x="105925" y="200940"/>
                      <a:pt x="119817" y="187108"/>
                      <a:pt x="133721" y="173278"/>
                    </a:cubicBezTo>
                    <a:cubicBezTo>
                      <a:pt x="134894" y="174454"/>
                      <a:pt x="136079" y="175631"/>
                      <a:pt x="137566" y="176809"/>
                    </a:cubicBezTo>
                    <a:cubicBezTo>
                      <a:pt x="125730" y="190346"/>
                      <a:pt x="113905" y="203883"/>
                      <a:pt x="100594" y="219184"/>
                    </a:cubicBezTo>
                    <a:cubicBezTo>
                      <a:pt x="115090" y="218594"/>
                      <a:pt x="118040" y="205941"/>
                      <a:pt x="126322" y="200057"/>
                    </a:cubicBezTo>
                    <a:cubicBezTo>
                      <a:pt x="134894" y="193877"/>
                      <a:pt x="141701" y="185048"/>
                      <a:pt x="149390" y="177692"/>
                    </a:cubicBezTo>
                    <a:cubicBezTo>
                      <a:pt x="131642" y="164449"/>
                      <a:pt x="114788" y="152090"/>
                      <a:pt x="97934" y="139436"/>
                    </a:cubicBezTo>
                    <a:cubicBezTo>
                      <a:pt x="88769" y="147087"/>
                      <a:pt x="79895" y="155033"/>
                      <a:pt x="70440" y="162389"/>
                    </a:cubicBezTo>
                    <a:cubicBezTo>
                      <a:pt x="61264" y="169746"/>
                      <a:pt x="52100" y="176809"/>
                      <a:pt x="42343" y="183283"/>
                    </a:cubicBezTo>
                    <a:cubicBezTo>
                      <a:pt x="32876" y="189168"/>
                      <a:pt x="27266" y="201233"/>
                      <a:pt x="13954" y="201528"/>
                    </a:cubicBezTo>
                    <a:cubicBezTo>
                      <a:pt x="34061" y="172395"/>
                      <a:pt x="66886" y="158269"/>
                      <a:pt x="92022" y="135315"/>
                    </a:cubicBezTo>
                    <a:close/>
                    <a:moveTo>
                      <a:pt x="58314" y="94412"/>
                    </a:moveTo>
                    <a:cubicBezTo>
                      <a:pt x="61566" y="97944"/>
                      <a:pt x="65109" y="102946"/>
                      <a:pt x="69848" y="106478"/>
                    </a:cubicBezTo>
                    <a:cubicBezTo>
                      <a:pt x="80197" y="114422"/>
                      <a:pt x="92022" y="120603"/>
                      <a:pt x="101186" y="129725"/>
                    </a:cubicBezTo>
                    <a:cubicBezTo>
                      <a:pt x="121885" y="150325"/>
                      <a:pt x="147021" y="163567"/>
                      <a:pt x="173051" y="175632"/>
                    </a:cubicBezTo>
                    <a:cubicBezTo>
                      <a:pt x="204691" y="190346"/>
                      <a:pt x="236622" y="205059"/>
                      <a:pt x="269157" y="218005"/>
                    </a:cubicBezTo>
                    <a:cubicBezTo>
                      <a:pt x="288079" y="225657"/>
                      <a:pt x="308185" y="230072"/>
                      <a:pt x="328001" y="235667"/>
                    </a:cubicBezTo>
                    <a:cubicBezTo>
                      <a:pt x="335690" y="237724"/>
                      <a:pt x="339233" y="233309"/>
                      <a:pt x="341010" y="227425"/>
                    </a:cubicBezTo>
                    <a:cubicBezTo>
                      <a:pt x="331253" y="226546"/>
                      <a:pt x="322379" y="226246"/>
                      <a:pt x="314098" y="224478"/>
                    </a:cubicBezTo>
                    <a:cubicBezTo>
                      <a:pt x="274768" y="215658"/>
                      <a:pt x="238399" y="198880"/>
                      <a:pt x="202914" y="180046"/>
                    </a:cubicBezTo>
                    <a:cubicBezTo>
                      <a:pt x="164467" y="159447"/>
                      <a:pt x="126915" y="137670"/>
                      <a:pt x="93497" y="109126"/>
                    </a:cubicBezTo>
                    <a:cubicBezTo>
                      <a:pt x="81382" y="98826"/>
                      <a:pt x="70440" y="87938"/>
                      <a:pt x="71614" y="69693"/>
                    </a:cubicBezTo>
                    <a:cubicBezTo>
                      <a:pt x="72206" y="61159"/>
                      <a:pt x="63343" y="57628"/>
                      <a:pt x="56827" y="63807"/>
                    </a:cubicBezTo>
                    <a:cubicBezTo>
                      <a:pt x="50032" y="69987"/>
                      <a:pt x="44410" y="77344"/>
                      <a:pt x="37313" y="85290"/>
                    </a:cubicBezTo>
                    <a:cubicBezTo>
                      <a:pt x="43818" y="86173"/>
                      <a:pt x="47663" y="86760"/>
                      <a:pt x="52994" y="87643"/>
                    </a:cubicBezTo>
                    <a:cubicBezTo>
                      <a:pt x="50032" y="93823"/>
                      <a:pt x="47663" y="98237"/>
                      <a:pt x="45304" y="102652"/>
                    </a:cubicBezTo>
                    <a:cubicBezTo>
                      <a:pt x="46187" y="103240"/>
                      <a:pt x="46780" y="103828"/>
                      <a:pt x="47663" y="104711"/>
                    </a:cubicBezTo>
                    <a:cubicBezTo>
                      <a:pt x="50915" y="101180"/>
                      <a:pt x="54167" y="98237"/>
                      <a:pt x="58314" y="94412"/>
                    </a:cubicBezTo>
                    <a:close/>
                    <a:moveTo>
                      <a:pt x="140516" y="215068"/>
                    </a:moveTo>
                    <a:cubicBezTo>
                      <a:pt x="141109" y="216247"/>
                      <a:pt x="141701" y="217126"/>
                      <a:pt x="142293" y="218305"/>
                    </a:cubicBezTo>
                    <a:cubicBezTo>
                      <a:pt x="160332" y="212710"/>
                      <a:pt x="178371" y="207119"/>
                      <a:pt x="196700" y="201528"/>
                    </a:cubicBezTo>
                    <a:cubicBezTo>
                      <a:pt x="161215" y="183283"/>
                      <a:pt x="170972" y="179164"/>
                      <a:pt x="146730" y="208002"/>
                    </a:cubicBezTo>
                    <a:cubicBezTo>
                      <a:pt x="144663" y="210063"/>
                      <a:pt x="142584" y="212421"/>
                      <a:pt x="140516" y="215068"/>
                    </a:cubicBezTo>
                    <a:close/>
                    <a:moveTo>
                      <a:pt x="310845" y="205648"/>
                    </a:moveTo>
                    <a:cubicBezTo>
                      <a:pt x="310845" y="206236"/>
                      <a:pt x="311147" y="206826"/>
                      <a:pt x="311147" y="207708"/>
                    </a:cubicBezTo>
                    <a:cubicBezTo>
                      <a:pt x="318534" y="208591"/>
                      <a:pt x="325933" y="209179"/>
                      <a:pt x="334796" y="210352"/>
                    </a:cubicBezTo>
                    <a:cubicBezTo>
                      <a:pt x="331253" y="206236"/>
                      <a:pt x="328884" y="203293"/>
                      <a:pt x="325933" y="200057"/>
                    </a:cubicBezTo>
                    <a:cubicBezTo>
                      <a:pt x="320904" y="201823"/>
                      <a:pt x="315875" y="203588"/>
                      <a:pt x="310845" y="2056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ABF90829-1E97-445B-9FF3-5C6CB1DDB3A2}"/>
                  </a:ext>
                </a:extLst>
              </p:cNvPr>
              <p:cNvSpPr/>
              <p:nvPr/>
            </p:nvSpPr>
            <p:spPr>
              <a:xfrm>
                <a:off x="3147748" y="2205182"/>
                <a:ext cx="323574" cy="154334"/>
              </a:xfrm>
              <a:custGeom>
                <a:avLst/>
                <a:gdLst>
                  <a:gd name="connsiteX0" fmla="*/ 323567 w 323574"/>
                  <a:gd name="connsiteY0" fmla="*/ 13046 h 154334"/>
                  <a:gd name="connsiteX1" fmla="*/ 306120 w 323574"/>
                  <a:gd name="connsiteY1" fmla="*/ 38049 h 154334"/>
                  <a:gd name="connsiteX2" fmla="*/ 308490 w 323574"/>
                  <a:gd name="connsiteY2" fmla="*/ 40406 h 154334"/>
                  <a:gd name="connsiteX3" fmla="*/ 307607 w 323574"/>
                  <a:gd name="connsiteY3" fmla="*/ 50116 h 154334"/>
                  <a:gd name="connsiteX4" fmla="*/ 246986 w 323574"/>
                  <a:gd name="connsiteY4" fmla="*/ 136636 h 154334"/>
                  <a:gd name="connsiteX5" fmla="*/ 245209 w 323574"/>
                  <a:gd name="connsiteY5" fmla="*/ 144577 h 154334"/>
                  <a:gd name="connsiteX6" fmla="*/ 225695 w 323574"/>
                  <a:gd name="connsiteY6" fmla="*/ 153119 h 154334"/>
                  <a:gd name="connsiteX7" fmla="*/ 205577 w 323574"/>
                  <a:gd name="connsiteY7" fmla="*/ 143109 h 154334"/>
                  <a:gd name="connsiteX8" fmla="*/ 72946 w 323574"/>
                  <a:gd name="connsiteY8" fmla="*/ 72805 h 154334"/>
                  <a:gd name="connsiteX9" fmla="*/ 5821 w 323574"/>
                  <a:gd name="connsiteY9" fmla="*/ 57501 h 154334"/>
                  <a:gd name="connsiteX10" fmla="*/ 20473 w 323574"/>
                  <a:gd name="connsiteY10" fmla="*/ 511 h 154334"/>
                  <a:gd name="connsiteX11" fmla="*/ 58451 w 323574"/>
                  <a:gd name="connsiteY11" fmla="*/ 12479 h 154334"/>
                  <a:gd name="connsiteX12" fmla="*/ 67325 w 323574"/>
                  <a:gd name="connsiteY12" fmla="*/ 16305 h 154334"/>
                  <a:gd name="connsiteX13" fmla="*/ 67034 w 323574"/>
                  <a:gd name="connsiteY13" fmla="*/ 19541 h 154334"/>
                  <a:gd name="connsiteX14" fmla="*/ 55791 w 323574"/>
                  <a:gd name="connsiteY14" fmla="*/ 20720 h 154334"/>
                  <a:gd name="connsiteX15" fmla="*/ 12918 w 323574"/>
                  <a:gd name="connsiteY15" fmla="*/ 46913 h 154334"/>
                  <a:gd name="connsiteX16" fmla="*/ 17053 w 323574"/>
                  <a:gd name="connsiteY16" fmla="*/ 57790 h 154334"/>
                  <a:gd name="connsiteX17" fmla="*/ 62888 w 323574"/>
                  <a:gd name="connsiteY17" fmla="*/ 65443 h 154334"/>
                  <a:gd name="connsiteX18" fmla="*/ 57568 w 323574"/>
                  <a:gd name="connsiteY18" fmla="*/ 59559 h 154334"/>
                  <a:gd name="connsiteX19" fmla="*/ 59635 w 323574"/>
                  <a:gd name="connsiteY19" fmla="*/ 58091 h 154334"/>
                  <a:gd name="connsiteX20" fmla="*/ 74131 w 323574"/>
                  <a:gd name="connsiteY20" fmla="*/ 56912 h 154334"/>
                  <a:gd name="connsiteX21" fmla="*/ 76791 w 323574"/>
                  <a:gd name="connsiteY21" fmla="*/ 56912 h 154334"/>
                  <a:gd name="connsiteX22" fmla="*/ 131790 w 323574"/>
                  <a:gd name="connsiteY22" fmla="*/ 83750 h 154334"/>
                  <a:gd name="connsiteX23" fmla="*/ 223325 w 323574"/>
                  <a:gd name="connsiteY23" fmla="*/ 131631 h 154334"/>
                  <a:gd name="connsiteX24" fmla="*/ 242839 w 323574"/>
                  <a:gd name="connsiteY24" fmla="*/ 124869 h 154334"/>
                  <a:gd name="connsiteX25" fmla="*/ 323567 w 323574"/>
                  <a:gd name="connsiteY25" fmla="*/ 13046 h 154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23574" h="154334">
                    <a:moveTo>
                      <a:pt x="323567" y="13046"/>
                    </a:moveTo>
                    <a:cubicBezTo>
                      <a:pt x="323567" y="13046"/>
                      <a:pt x="322371" y="20898"/>
                      <a:pt x="306120" y="38049"/>
                    </a:cubicBezTo>
                    <a:lnTo>
                      <a:pt x="308490" y="40406"/>
                    </a:lnTo>
                    <a:cubicBezTo>
                      <a:pt x="319912" y="34478"/>
                      <a:pt x="307607" y="50116"/>
                      <a:pt x="307607" y="50116"/>
                    </a:cubicBezTo>
                    <a:cubicBezTo>
                      <a:pt x="280392" y="74251"/>
                      <a:pt x="269160" y="108975"/>
                      <a:pt x="246986" y="136636"/>
                    </a:cubicBezTo>
                    <a:cubicBezTo>
                      <a:pt x="245500" y="138694"/>
                      <a:pt x="245801" y="141930"/>
                      <a:pt x="245209" y="144577"/>
                    </a:cubicBezTo>
                    <a:cubicBezTo>
                      <a:pt x="243734" y="151640"/>
                      <a:pt x="231898" y="156645"/>
                      <a:pt x="225695" y="153119"/>
                    </a:cubicBezTo>
                    <a:cubicBezTo>
                      <a:pt x="219190" y="149582"/>
                      <a:pt x="212674" y="145167"/>
                      <a:pt x="205577" y="143109"/>
                    </a:cubicBezTo>
                    <a:cubicBezTo>
                      <a:pt x="157083" y="115014"/>
                      <a:pt x="122033" y="87520"/>
                      <a:pt x="72946" y="72805"/>
                    </a:cubicBezTo>
                    <a:cubicBezTo>
                      <a:pt x="44804" y="87676"/>
                      <a:pt x="15131" y="82704"/>
                      <a:pt x="5821" y="57501"/>
                    </a:cubicBezTo>
                    <a:cubicBezTo>
                      <a:pt x="-1824" y="18952"/>
                      <a:pt x="-6149" y="-4027"/>
                      <a:pt x="20473" y="511"/>
                    </a:cubicBezTo>
                    <a:cubicBezTo>
                      <a:pt x="38277" y="6873"/>
                      <a:pt x="45151" y="8942"/>
                      <a:pt x="58451" y="12479"/>
                    </a:cubicBezTo>
                    <a:cubicBezTo>
                      <a:pt x="61412" y="13357"/>
                      <a:pt x="64363" y="14836"/>
                      <a:pt x="67325" y="16305"/>
                    </a:cubicBezTo>
                    <a:cubicBezTo>
                      <a:pt x="67325" y="17484"/>
                      <a:pt x="67034" y="18662"/>
                      <a:pt x="67034" y="19541"/>
                    </a:cubicBezTo>
                    <a:cubicBezTo>
                      <a:pt x="63189" y="19830"/>
                      <a:pt x="59345" y="21310"/>
                      <a:pt x="55791" y="20720"/>
                    </a:cubicBezTo>
                    <a:cubicBezTo>
                      <a:pt x="-10810" y="-11657"/>
                      <a:pt x="11711" y="39928"/>
                      <a:pt x="12918" y="46913"/>
                    </a:cubicBezTo>
                    <a:cubicBezTo>
                      <a:pt x="14114" y="53887"/>
                      <a:pt x="14717" y="55188"/>
                      <a:pt x="17053" y="57790"/>
                    </a:cubicBezTo>
                    <a:cubicBezTo>
                      <a:pt x="31996" y="72839"/>
                      <a:pt x="42871" y="78278"/>
                      <a:pt x="62888" y="65443"/>
                    </a:cubicBezTo>
                    <a:cubicBezTo>
                      <a:pt x="61111" y="63685"/>
                      <a:pt x="59635" y="61617"/>
                      <a:pt x="57568" y="59559"/>
                    </a:cubicBezTo>
                    <a:cubicBezTo>
                      <a:pt x="58753" y="58680"/>
                      <a:pt x="59043" y="58091"/>
                      <a:pt x="59635" y="58091"/>
                    </a:cubicBezTo>
                    <a:cubicBezTo>
                      <a:pt x="64363" y="57501"/>
                      <a:pt x="69102" y="57212"/>
                      <a:pt x="74131" y="56912"/>
                    </a:cubicBezTo>
                    <a:cubicBezTo>
                      <a:pt x="75014" y="56912"/>
                      <a:pt x="76199" y="56623"/>
                      <a:pt x="76791" y="56912"/>
                    </a:cubicBezTo>
                    <a:cubicBezTo>
                      <a:pt x="99178" y="69925"/>
                      <a:pt x="112120" y="70648"/>
                      <a:pt x="131790" y="83750"/>
                    </a:cubicBezTo>
                    <a:cubicBezTo>
                      <a:pt x="161453" y="99777"/>
                      <a:pt x="188433" y="117094"/>
                      <a:pt x="223325" y="131631"/>
                    </a:cubicBezTo>
                    <a:cubicBezTo>
                      <a:pt x="232792" y="134278"/>
                      <a:pt x="238112" y="132521"/>
                      <a:pt x="242839" y="124869"/>
                    </a:cubicBezTo>
                    <a:cubicBezTo>
                      <a:pt x="268579" y="85184"/>
                      <a:pt x="302276" y="8653"/>
                      <a:pt x="323567" y="130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164E2EF9-4A22-421E-897C-A2F3E0D59F0C}"/>
                  </a:ext>
                </a:extLst>
              </p:cNvPr>
              <p:cNvSpPr/>
              <p:nvPr/>
            </p:nvSpPr>
            <p:spPr>
              <a:xfrm>
                <a:off x="3484589" y="2175453"/>
                <a:ext cx="74968" cy="453842"/>
              </a:xfrm>
              <a:custGeom>
                <a:avLst/>
                <a:gdLst>
                  <a:gd name="connsiteX0" fmla="*/ -8 w 74968"/>
                  <a:gd name="connsiteY0" fmla="*/ 900 h 453842"/>
                  <a:gd name="connsiteX1" fmla="*/ 16254 w 74968"/>
                  <a:gd name="connsiteY1" fmla="*/ 9141 h 453842"/>
                  <a:gd name="connsiteX2" fmla="*/ 66235 w 74968"/>
                  <a:gd name="connsiteY2" fmla="*/ 129495 h 453842"/>
                  <a:gd name="connsiteX3" fmla="*/ 66525 w 74968"/>
                  <a:gd name="connsiteY3" fmla="*/ 339027 h 453842"/>
                  <a:gd name="connsiteX4" fmla="*/ 53516 w 74968"/>
                  <a:gd name="connsiteY4" fmla="*/ 427014 h 453842"/>
                  <a:gd name="connsiteX5" fmla="*/ 43759 w 74968"/>
                  <a:gd name="connsiteY5" fmla="*/ 453786 h 453842"/>
                  <a:gd name="connsiteX6" fmla="*/ 38137 w 74968"/>
                  <a:gd name="connsiteY6" fmla="*/ 452907 h 453842"/>
                  <a:gd name="connsiteX7" fmla="*/ 36662 w 74968"/>
                  <a:gd name="connsiteY7" fmla="*/ 430251 h 453842"/>
                  <a:gd name="connsiteX8" fmla="*/ 49973 w 74968"/>
                  <a:gd name="connsiteY8" fmla="*/ 329606 h 453842"/>
                  <a:gd name="connsiteX9" fmla="*/ 49079 w 74968"/>
                  <a:gd name="connsiteY9" fmla="*/ 127437 h 453842"/>
                  <a:gd name="connsiteX10" fmla="*/ 5021 w 74968"/>
                  <a:gd name="connsiteY10" fmla="*/ 11199 h 453842"/>
                  <a:gd name="connsiteX11" fmla="*/ -8 w 74968"/>
                  <a:gd name="connsiteY11" fmla="*/ 900 h 4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968" h="453842">
                    <a:moveTo>
                      <a:pt x="-8" y="900"/>
                    </a:moveTo>
                    <a:cubicBezTo>
                      <a:pt x="10643" y="-2637"/>
                      <a:pt x="13303" y="4426"/>
                      <a:pt x="16254" y="9141"/>
                    </a:cubicBezTo>
                    <a:cubicBezTo>
                      <a:pt x="41099" y="45923"/>
                      <a:pt x="57953" y="85940"/>
                      <a:pt x="66235" y="129495"/>
                    </a:cubicBezTo>
                    <a:cubicBezTo>
                      <a:pt x="79535" y="199242"/>
                      <a:pt x="75992" y="269279"/>
                      <a:pt x="66525" y="339027"/>
                    </a:cubicBezTo>
                    <a:cubicBezTo>
                      <a:pt x="62390" y="368445"/>
                      <a:pt x="58545" y="397874"/>
                      <a:pt x="53516" y="427014"/>
                    </a:cubicBezTo>
                    <a:cubicBezTo>
                      <a:pt x="52041" y="436135"/>
                      <a:pt x="47011" y="444966"/>
                      <a:pt x="43759" y="453786"/>
                    </a:cubicBezTo>
                    <a:cubicBezTo>
                      <a:pt x="41982" y="453496"/>
                      <a:pt x="39914" y="453196"/>
                      <a:pt x="38137" y="452907"/>
                    </a:cubicBezTo>
                    <a:cubicBezTo>
                      <a:pt x="37545" y="445255"/>
                      <a:pt x="35779" y="437603"/>
                      <a:pt x="36662" y="430251"/>
                    </a:cubicBezTo>
                    <a:cubicBezTo>
                      <a:pt x="40797" y="396695"/>
                      <a:pt x="45536" y="363151"/>
                      <a:pt x="49973" y="329606"/>
                    </a:cubicBezTo>
                    <a:cubicBezTo>
                      <a:pt x="58836" y="262216"/>
                      <a:pt x="61798" y="194527"/>
                      <a:pt x="49079" y="127437"/>
                    </a:cubicBezTo>
                    <a:cubicBezTo>
                      <a:pt x="41390" y="86241"/>
                      <a:pt x="26603" y="47391"/>
                      <a:pt x="5021" y="11199"/>
                    </a:cubicBezTo>
                    <a:cubicBezTo>
                      <a:pt x="3837" y="7962"/>
                      <a:pt x="2361" y="5015"/>
                      <a:pt x="-8" y="9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FD7F0521-5BFE-4AF9-AB87-24C58433D0BC}"/>
                  </a:ext>
                </a:extLst>
              </p:cNvPr>
              <p:cNvSpPr/>
              <p:nvPr/>
            </p:nvSpPr>
            <p:spPr>
              <a:xfrm>
                <a:off x="3230716" y="2106591"/>
                <a:ext cx="218979" cy="185153"/>
              </a:xfrm>
              <a:custGeom>
                <a:avLst/>
                <a:gdLst>
                  <a:gd name="connsiteX0" fmla="*/ 190885 w 218979"/>
                  <a:gd name="connsiteY0" fmla="*/ 74466 h 185153"/>
                  <a:gd name="connsiteX1" fmla="*/ 190293 w 218979"/>
                  <a:gd name="connsiteY1" fmla="*/ 59752 h 185153"/>
                  <a:gd name="connsiteX2" fmla="*/ 188516 w 218979"/>
                  <a:gd name="connsiteY2" fmla="*/ 22381 h 185153"/>
                  <a:gd name="connsiteX3" fmla="*/ 170176 w 218979"/>
                  <a:gd name="connsiteY3" fmla="*/ 10024 h 185153"/>
                  <a:gd name="connsiteX4" fmla="*/ 160418 w 218979"/>
                  <a:gd name="connsiteY4" fmla="*/ 9724 h 185153"/>
                  <a:gd name="connsiteX5" fmla="*/ 197390 w 218979"/>
                  <a:gd name="connsiteY5" fmla="*/ 11203 h 185153"/>
                  <a:gd name="connsiteX6" fmla="*/ 205080 w 218979"/>
                  <a:gd name="connsiteY6" fmla="*/ 61520 h 185153"/>
                  <a:gd name="connsiteX7" fmla="*/ 203895 w 218979"/>
                  <a:gd name="connsiteY7" fmla="*/ 72698 h 185153"/>
                  <a:gd name="connsiteX8" fmla="*/ 218972 w 218979"/>
                  <a:gd name="connsiteY8" fmla="*/ 80940 h 185153"/>
                  <a:gd name="connsiteX9" fmla="*/ 214837 w 218979"/>
                  <a:gd name="connsiteY9" fmla="*/ 83887 h 185153"/>
                  <a:gd name="connsiteX10" fmla="*/ 183788 w 218979"/>
                  <a:gd name="connsiteY10" fmla="*/ 100659 h 185153"/>
                  <a:gd name="connsiteX11" fmla="*/ 171405 w 218979"/>
                  <a:gd name="connsiteY11" fmla="*/ 130300 h 185153"/>
                  <a:gd name="connsiteX12" fmla="*/ 153891 w 218979"/>
                  <a:gd name="connsiteY12" fmla="*/ 170785 h 185153"/>
                  <a:gd name="connsiteX13" fmla="*/ 134679 w 218979"/>
                  <a:gd name="connsiteY13" fmla="*/ 183431 h 185153"/>
                  <a:gd name="connsiteX14" fmla="*/ 71130 w 218979"/>
                  <a:gd name="connsiteY14" fmla="*/ 162376 h 185153"/>
                  <a:gd name="connsiteX15" fmla="*/ 7681 w 218979"/>
                  <a:gd name="connsiteY15" fmla="*/ 132157 h 185153"/>
                  <a:gd name="connsiteX16" fmla="*/ -8 w 218979"/>
                  <a:gd name="connsiteY16" fmla="*/ 124806 h 185153"/>
                  <a:gd name="connsiteX17" fmla="*/ 9749 w 218979"/>
                  <a:gd name="connsiteY17" fmla="*/ 119511 h 185153"/>
                  <a:gd name="connsiteX18" fmla="*/ 48710 w 218979"/>
                  <a:gd name="connsiteY18" fmla="*/ 134805 h 185153"/>
                  <a:gd name="connsiteX19" fmla="*/ 127582 w 218979"/>
                  <a:gd name="connsiteY19" fmla="*/ 167837 h 185153"/>
                  <a:gd name="connsiteX20" fmla="*/ 137932 w 218979"/>
                  <a:gd name="connsiteY20" fmla="*/ 170785 h 185153"/>
                  <a:gd name="connsiteX21" fmla="*/ 190885 w 218979"/>
                  <a:gd name="connsiteY21" fmla="*/ 74466 h 1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979" h="185153">
                    <a:moveTo>
                      <a:pt x="190885" y="74466"/>
                    </a:moveTo>
                    <a:cubicBezTo>
                      <a:pt x="190584" y="71230"/>
                      <a:pt x="189701" y="65346"/>
                      <a:pt x="190293" y="59752"/>
                    </a:cubicBezTo>
                    <a:cubicBezTo>
                      <a:pt x="191176" y="47106"/>
                      <a:pt x="193244" y="35038"/>
                      <a:pt x="188516" y="22381"/>
                    </a:cubicBezTo>
                    <a:cubicBezTo>
                      <a:pt x="184962" y="12961"/>
                      <a:pt x="180827" y="7666"/>
                      <a:pt x="170176" y="10024"/>
                    </a:cubicBezTo>
                    <a:cubicBezTo>
                      <a:pt x="167516" y="10614"/>
                      <a:pt x="164565" y="10024"/>
                      <a:pt x="160418" y="9724"/>
                    </a:cubicBezTo>
                    <a:cubicBezTo>
                      <a:pt x="172545" y="-4401"/>
                      <a:pt x="189701" y="-2633"/>
                      <a:pt x="197390" y="11203"/>
                    </a:cubicBezTo>
                    <a:cubicBezTo>
                      <a:pt x="206253" y="27086"/>
                      <a:pt x="208030" y="43869"/>
                      <a:pt x="205080" y="61520"/>
                    </a:cubicBezTo>
                    <a:cubicBezTo>
                      <a:pt x="204487" y="65346"/>
                      <a:pt x="204185" y="69172"/>
                      <a:pt x="203895" y="72698"/>
                    </a:cubicBezTo>
                    <a:cubicBezTo>
                      <a:pt x="208622" y="75356"/>
                      <a:pt x="213350" y="78003"/>
                      <a:pt x="218972" y="80940"/>
                    </a:cubicBezTo>
                    <a:cubicBezTo>
                      <a:pt x="216312" y="82708"/>
                      <a:pt x="215429" y="84176"/>
                      <a:pt x="214837" y="83887"/>
                    </a:cubicBezTo>
                    <a:cubicBezTo>
                      <a:pt x="198564" y="78292"/>
                      <a:pt x="189120" y="88303"/>
                      <a:pt x="183788" y="100659"/>
                    </a:cubicBezTo>
                    <a:cubicBezTo>
                      <a:pt x="168421" y="136273"/>
                      <a:pt x="185599" y="94397"/>
                      <a:pt x="171405" y="130300"/>
                    </a:cubicBezTo>
                    <a:cubicBezTo>
                      <a:pt x="160765" y="157071"/>
                      <a:pt x="165269" y="143024"/>
                      <a:pt x="153891" y="170785"/>
                    </a:cubicBezTo>
                    <a:cubicBezTo>
                      <a:pt x="152718" y="185789"/>
                      <a:pt x="148873" y="186968"/>
                      <a:pt x="134679" y="183431"/>
                    </a:cubicBezTo>
                    <a:cubicBezTo>
                      <a:pt x="115154" y="178726"/>
                      <a:pt x="90946" y="166492"/>
                      <a:pt x="71130" y="162376"/>
                    </a:cubicBezTo>
                    <a:cubicBezTo>
                      <a:pt x="41546" y="144892"/>
                      <a:pt x="39590" y="143091"/>
                      <a:pt x="7681" y="132157"/>
                    </a:cubicBezTo>
                    <a:cubicBezTo>
                      <a:pt x="4731" y="131568"/>
                      <a:pt x="2663" y="127453"/>
                      <a:pt x="-8" y="124806"/>
                    </a:cubicBezTo>
                    <a:cubicBezTo>
                      <a:pt x="3244" y="123037"/>
                      <a:pt x="6798" y="118922"/>
                      <a:pt x="9749" y="119511"/>
                    </a:cubicBezTo>
                    <a:cubicBezTo>
                      <a:pt x="23060" y="121569"/>
                      <a:pt x="35321" y="126507"/>
                      <a:pt x="48710" y="134805"/>
                    </a:cubicBezTo>
                    <a:cubicBezTo>
                      <a:pt x="76986" y="153623"/>
                      <a:pt x="95942" y="161654"/>
                      <a:pt x="127582" y="167837"/>
                    </a:cubicBezTo>
                    <a:cubicBezTo>
                      <a:pt x="131125" y="168427"/>
                      <a:pt x="134377" y="169606"/>
                      <a:pt x="137932" y="170785"/>
                    </a:cubicBezTo>
                    <a:cubicBezTo>
                      <a:pt x="170924" y="98769"/>
                      <a:pt x="142972" y="140388"/>
                      <a:pt x="190885" y="744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C82DC2E2-AB9B-4B4C-BE5B-B73335280D84}"/>
                  </a:ext>
                </a:extLst>
              </p:cNvPr>
              <p:cNvSpPr/>
              <p:nvPr/>
            </p:nvSpPr>
            <p:spPr>
              <a:xfrm>
                <a:off x="3303011" y="2370037"/>
                <a:ext cx="214402" cy="256365"/>
              </a:xfrm>
              <a:custGeom>
                <a:avLst/>
                <a:gdLst>
                  <a:gd name="connsiteX0" fmla="*/ 53633 w 214402"/>
                  <a:gd name="connsiteY0" fmla="*/ 1411 h 256365"/>
                  <a:gd name="connsiteX1" fmla="*/ 48302 w 214402"/>
                  <a:gd name="connsiteY1" fmla="*/ 24656 h 256365"/>
                  <a:gd name="connsiteX2" fmla="*/ 12426 w 214402"/>
                  <a:gd name="connsiteY2" fmla="*/ 181814 h 256365"/>
                  <a:gd name="connsiteX3" fmla="*/ 40523 w 214402"/>
                  <a:gd name="connsiteY3" fmla="*/ 228605 h 256365"/>
                  <a:gd name="connsiteX4" fmla="*/ 68319 w 214402"/>
                  <a:gd name="connsiteY4" fmla="*/ 234778 h 256365"/>
                  <a:gd name="connsiteX5" fmla="*/ 170036 w 214402"/>
                  <a:gd name="connsiteY5" fmla="*/ 241840 h 256365"/>
                  <a:gd name="connsiteX6" fmla="*/ 199016 w 214402"/>
                  <a:gd name="connsiteY6" fmla="*/ 236835 h 256365"/>
                  <a:gd name="connsiteX7" fmla="*/ 212026 w 214402"/>
                  <a:gd name="connsiteY7" fmla="*/ 233899 h 256365"/>
                  <a:gd name="connsiteX8" fmla="*/ 214395 w 214402"/>
                  <a:gd name="connsiteY8" fmla="*/ 236835 h 256365"/>
                  <a:gd name="connsiteX9" fmla="*/ 205230 w 214402"/>
                  <a:gd name="connsiteY9" fmla="*/ 247134 h 256365"/>
                  <a:gd name="connsiteX10" fmla="*/ 168851 w 214402"/>
                  <a:gd name="connsiteY10" fmla="*/ 256266 h 256365"/>
                  <a:gd name="connsiteX11" fmla="*/ 60920 w 214402"/>
                  <a:gd name="connsiteY11" fmla="*/ 247134 h 256365"/>
                  <a:gd name="connsiteX12" fmla="*/ 24843 w 214402"/>
                  <a:gd name="connsiteY12" fmla="*/ 235078 h 256365"/>
                  <a:gd name="connsiteX13" fmla="*/ 892 w 214402"/>
                  <a:gd name="connsiteY13" fmla="*/ 190344 h 256365"/>
                  <a:gd name="connsiteX14" fmla="*/ 42692 w 214402"/>
                  <a:gd name="connsiteY14" fmla="*/ 11710 h 256365"/>
                  <a:gd name="connsiteX15" fmla="*/ 50381 w 214402"/>
                  <a:gd name="connsiteY15" fmla="*/ -57 h 256365"/>
                  <a:gd name="connsiteX16" fmla="*/ 53633 w 214402"/>
                  <a:gd name="connsiteY16" fmla="*/ 1411 h 25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4402" h="256365">
                    <a:moveTo>
                      <a:pt x="53633" y="1411"/>
                    </a:moveTo>
                    <a:cubicBezTo>
                      <a:pt x="51856" y="9063"/>
                      <a:pt x="49789" y="16715"/>
                      <a:pt x="48302" y="24656"/>
                    </a:cubicBezTo>
                    <a:cubicBezTo>
                      <a:pt x="44457" y="42608"/>
                      <a:pt x="15980" y="163862"/>
                      <a:pt x="12426" y="181814"/>
                    </a:cubicBezTo>
                    <a:cubicBezTo>
                      <a:pt x="7106" y="208885"/>
                      <a:pt x="13610" y="220063"/>
                      <a:pt x="40523" y="228605"/>
                    </a:cubicBezTo>
                    <a:cubicBezTo>
                      <a:pt x="49688" y="231541"/>
                      <a:pt x="59143" y="233899"/>
                      <a:pt x="68319" y="234778"/>
                    </a:cubicBezTo>
                    <a:cubicBezTo>
                      <a:pt x="102318" y="237725"/>
                      <a:pt x="136037" y="240372"/>
                      <a:pt x="170036" y="241840"/>
                    </a:cubicBezTo>
                    <a:cubicBezTo>
                      <a:pt x="179502" y="242140"/>
                      <a:pt x="189561" y="238604"/>
                      <a:pt x="199016" y="236835"/>
                    </a:cubicBezTo>
                    <a:cubicBezTo>
                      <a:pt x="203453" y="235956"/>
                      <a:pt x="207600" y="234778"/>
                      <a:pt x="212026" y="233899"/>
                    </a:cubicBezTo>
                    <a:cubicBezTo>
                      <a:pt x="212920" y="234778"/>
                      <a:pt x="213512" y="235667"/>
                      <a:pt x="214395" y="236835"/>
                    </a:cubicBezTo>
                    <a:cubicBezTo>
                      <a:pt x="211433" y="240372"/>
                      <a:pt x="209075" y="245967"/>
                      <a:pt x="205230" y="247134"/>
                    </a:cubicBezTo>
                    <a:cubicBezTo>
                      <a:pt x="193406" y="251261"/>
                      <a:pt x="180977" y="256855"/>
                      <a:pt x="168851" y="256266"/>
                    </a:cubicBezTo>
                    <a:cubicBezTo>
                      <a:pt x="132785" y="254787"/>
                      <a:pt x="96707" y="251261"/>
                      <a:pt x="60920" y="247134"/>
                    </a:cubicBezTo>
                    <a:cubicBezTo>
                      <a:pt x="48503" y="245666"/>
                      <a:pt x="36377" y="240372"/>
                      <a:pt x="24843" y="235078"/>
                    </a:cubicBezTo>
                    <a:cubicBezTo>
                      <a:pt x="5619" y="225947"/>
                      <a:pt x="-2953" y="210943"/>
                      <a:pt x="892" y="190344"/>
                    </a:cubicBezTo>
                    <a:cubicBezTo>
                      <a:pt x="5329" y="165041"/>
                      <a:pt x="36477" y="36724"/>
                      <a:pt x="42692" y="11710"/>
                    </a:cubicBezTo>
                    <a:cubicBezTo>
                      <a:pt x="43876" y="7295"/>
                      <a:pt x="47710" y="3769"/>
                      <a:pt x="50381" y="-57"/>
                    </a:cubicBezTo>
                    <a:cubicBezTo>
                      <a:pt x="51554" y="232"/>
                      <a:pt x="52739" y="822"/>
                      <a:pt x="53633" y="14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2D640BC4-F83F-4CE3-83D0-39AC3E7173F6}"/>
                  </a:ext>
                </a:extLst>
              </p:cNvPr>
              <p:cNvSpPr/>
              <p:nvPr/>
            </p:nvSpPr>
            <p:spPr>
              <a:xfrm>
                <a:off x="3421777" y="1964471"/>
                <a:ext cx="76633" cy="73778"/>
              </a:xfrm>
              <a:custGeom>
                <a:avLst/>
                <a:gdLst>
                  <a:gd name="connsiteX0" fmla="*/ 31756 w 76633"/>
                  <a:gd name="connsiteY0" fmla="*/ 7355 h 73778"/>
                  <a:gd name="connsiteX1" fmla="*/ 67241 w 76633"/>
                  <a:gd name="connsiteY1" fmla="*/ 5598 h 73778"/>
                  <a:gd name="connsiteX2" fmla="*/ 72561 w 76633"/>
                  <a:gd name="connsiteY2" fmla="*/ 36784 h 73778"/>
                  <a:gd name="connsiteX3" fmla="*/ 51862 w 76633"/>
                  <a:gd name="connsiteY3" fmla="*/ 55915 h 73778"/>
                  <a:gd name="connsiteX4" fmla="*/ 7503 w 76633"/>
                  <a:gd name="connsiteY4" fmla="*/ 73566 h 73778"/>
                  <a:gd name="connsiteX5" fmla="*/ 406 w 76633"/>
                  <a:gd name="connsiteY5" fmla="*/ 71508 h 73778"/>
                  <a:gd name="connsiteX6" fmla="*/ 1591 w 76633"/>
                  <a:gd name="connsiteY6" fmla="*/ 65035 h 73778"/>
                  <a:gd name="connsiteX7" fmla="*/ 14902 w 76633"/>
                  <a:gd name="connsiteY7" fmla="*/ 57383 h 73778"/>
                  <a:gd name="connsiteX8" fmla="*/ 54522 w 76633"/>
                  <a:gd name="connsiteY8" fmla="*/ 40021 h 73778"/>
                  <a:gd name="connsiteX9" fmla="*/ 63989 w 76633"/>
                  <a:gd name="connsiteY9" fmla="*/ 27664 h 73778"/>
                  <a:gd name="connsiteX10" fmla="*/ 51270 w 76633"/>
                  <a:gd name="connsiteY10" fmla="*/ 7355 h 73778"/>
                  <a:gd name="connsiteX11" fmla="*/ 31756 w 76633"/>
                  <a:gd name="connsiteY11" fmla="*/ 7355 h 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633" h="73778">
                    <a:moveTo>
                      <a:pt x="31756" y="7355"/>
                    </a:moveTo>
                    <a:cubicBezTo>
                      <a:pt x="41222" y="-2054"/>
                      <a:pt x="56892" y="-2355"/>
                      <a:pt x="67241" y="5598"/>
                    </a:cubicBezTo>
                    <a:cubicBezTo>
                      <a:pt x="76708" y="12660"/>
                      <a:pt x="79960" y="25896"/>
                      <a:pt x="72561" y="36784"/>
                    </a:cubicBezTo>
                    <a:cubicBezTo>
                      <a:pt x="67241" y="44437"/>
                      <a:pt x="60144" y="51499"/>
                      <a:pt x="51862" y="55915"/>
                    </a:cubicBezTo>
                    <a:cubicBezTo>
                      <a:pt x="37970" y="63267"/>
                      <a:pt x="22591" y="68271"/>
                      <a:pt x="7503" y="73566"/>
                    </a:cubicBezTo>
                    <a:cubicBezTo>
                      <a:pt x="5435" y="74155"/>
                      <a:pt x="1892" y="72987"/>
                      <a:pt x="406" y="71508"/>
                    </a:cubicBezTo>
                    <a:cubicBezTo>
                      <a:pt x="-477" y="70629"/>
                      <a:pt x="115" y="65925"/>
                      <a:pt x="1591" y="65035"/>
                    </a:cubicBezTo>
                    <a:cubicBezTo>
                      <a:pt x="5737" y="62099"/>
                      <a:pt x="10174" y="59440"/>
                      <a:pt x="14902" y="57383"/>
                    </a:cubicBezTo>
                    <a:cubicBezTo>
                      <a:pt x="27911" y="51499"/>
                      <a:pt x="41513" y="46494"/>
                      <a:pt x="54522" y="40021"/>
                    </a:cubicBezTo>
                    <a:cubicBezTo>
                      <a:pt x="58669" y="37963"/>
                      <a:pt x="62212" y="32369"/>
                      <a:pt x="63989" y="27664"/>
                    </a:cubicBezTo>
                    <a:cubicBezTo>
                      <a:pt x="68426" y="17065"/>
                      <a:pt x="62513" y="8534"/>
                      <a:pt x="51270" y="7355"/>
                    </a:cubicBezTo>
                    <a:cubicBezTo>
                      <a:pt x="45358" y="7066"/>
                      <a:pt x="39155" y="7355"/>
                      <a:pt x="31756" y="7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CCACCC73-71D7-4A44-A99F-7B0A99C0EECB}"/>
                  </a:ext>
                </a:extLst>
              </p:cNvPr>
              <p:cNvSpPr/>
              <p:nvPr/>
            </p:nvSpPr>
            <p:spPr>
              <a:xfrm>
                <a:off x="3435670" y="2260950"/>
                <a:ext cx="52339" cy="52085"/>
              </a:xfrm>
              <a:custGeom>
                <a:avLst/>
                <a:gdLst>
                  <a:gd name="connsiteX0" fmla="*/ -8 w 52339"/>
                  <a:gd name="connsiteY0" fmla="*/ 48202 h 52085"/>
                  <a:gd name="connsiteX1" fmla="*/ 52331 w 52339"/>
                  <a:gd name="connsiteY1" fmla="*/ -57 h 52085"/>
                  <a:gd name="connsiteX2" fmla="*/ 3837 w 52339"/>
                  <a:gd name="connsiteY2" fmla="*/ 52028 h 52085"/>
                  <a:gd name="connsiteX3" fmla="*/ -8 w 52339"/>
                  <a:gd name="connsiteY3" fmla="*/ 48202 h 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39" h="52085">
                    <a:moveTo>
                      <a:pt x="-8" y="48202"/>
                    </a:moveTo>
                    <a:cubicBezTo>
                      <a:pt x="13896" y="28783"/>
                      <a:pt x="33119" y="14068"/>
                      <a:pt x="52331" y="-57"/>
                    </a:cubicBezTo>
                    <a:cubicBezTo>
                      <a:pt x="38137" y="19362"/>
                      <a:pt x="20993" y="35545"/>
                      <a:pt x="3837" y="52028"/>
                    </a:cubicBezTo>
                    <a:cubicBezTo>
                      <a:pt x="2652" y="50849"/>
                      <a:pt x="1479" y="49381"/>
                      <a:pt x="-8" y="48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FEE3DAC3-860D-49AB-8411-BDD6066A63DC}"/>
                  </a:ext>
                </a:extLst>
              </p:cNvPr>
              <p:cNvSpPr/>
              <p:nvPr/>
            </p:nvSpPr>
            <p:spPr>
              <a:xfrm>
                <a:off x="3423700" y="2242376"/>
                <a:ext cx="61515" cy="57090"/>
              </a:xfrm>
              <a:custGeom>
                <a:avLst/>
                <a:gdLst>
                  <a:gd name="connsiteX0" fmla="*/ 61507 w 61515"/>
                  <a:gd name="connsiteY0" fmla="*/ 1411 h 57090"/>
                  <a:gd name="connsiteX1" fmla="*/ 4139 w 61515"/>
                  <a:gd name="connsiteY1" fmla="*/ 57033 h 57090"/>
                  <a:gd name="connsiteX2" fmla="*/ -8 w 61515"/>
                  <a:gd name="connsiteY2" fmla="*/ 52918 h 57090"/>
                  <a:gd name="connsiteX3" fmla="*/ 59440 w 61515"/>
                  <a:gd name="connsiteY3" fmla="*/ -57 h 57090"/>
                  <a:gd name="connsiteX4" fmla="*/ 61507 w 61515"/>
                  <a:gd name="connsiteY4" fmla="*/ 1411 h 5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5" h="57090">
                    <a:moveTo>
                      <a:pt x="61507" y="1411"/>
                    </a:moveTo>
                    <a:cubicBezTo>
                      <a:pt x="45536" y="23188"/>
                      <a:pt x="24837" y="39972"/>
                      <a:pt x="4139" y="57033"/>
                    </a:cubicBezTo>
                    <a:cubicBezTo>
                      <a:pt x="2663" y="55565"/>
                      <a:pt x="1479" y="54097"/>
                      <a:pt x="-8" y="52918"/>
                    </a:cubicBezTo>
                    <a:lnTo>
                      <a:pt x="59440" y="-57"/>
                    </a:lnTo>
                    <a:cubicBezTo>
                      <a:pt x="60322" y="243"/>
                      <a:pt x="59440" y="-57"/>
                      <a:pt x="61507" y="14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99161C68-ED1F-48D6-874C-42877EA918D9}"/>
                  </a:ext>
                </a:extLst>
              </p:cNvPr>
              <p:cNvSpPr/>
              <p:nvPr/>
            </p:nvSpPr>
            <p:spPr>
              <a:xfrm>
                <a:off x="3428088" y="1991314"/>
                <a:ext cx="33432" cy="19708"/>
              </a:xfrm>
              <a:custGeom>
                <a:avLst/>
                <a:gdLst>
                  <a:gd name="connsiteX0" fmla="*/ 33425 w 33432"/>
                  <a:gd name="connsiteY0" fmla="*/ -57 h 19708"/>
                  <a:gd name="connsiteX1" fmla="*/ 28105 w 33432"/>
                  <a:gd name="connsiteY1" fmla="*/ 16415 h 19708"/>
                  <a:gd name="connsiteX2" fmla="*/ 3271 w 33432"/>
                  <a:gd name="connsiteY2" fmla="*/ 19651 h 19708"/>
                  <a:gd name="connsiteX3" fmla="*/ 18 w 33432"/>
                  <a:gd name="connsiteY3" fmla="*/ 16415 h 19708"/>
                  <a:gd name="connsiteX4" fmla="*/ 3271 w 33432"/>
                  <a:gd name="connsiteY4" fmla="*/ 11710 h 19708"/>
                  <a:gd name="connsiteX5" fmla="*/ 33425 w 33432"/>
                  <a:gd name="connsiteY5" fmla="*/ -57 h 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32" h="19708">
                    <a:moveTo>
                      <a:pt x="33425" y="-57"/>
                    </a:moveTo>
                    <a:cubicBezTo>
                      <a:pt x="31067" y="7884"/>
                      <a:pt x="30765" y="15825"/>
                      <a:pt x="28105" y="16415"/>
                    </a:cubicBezTo>
                    <a:cubicBezTo>
                      <a:pt x="20416" y="19062"/>
                      <a:pt x="11553" y="19062"/>
                      <a:pt x="3271" y="19651"/>
                    </a:cubicBezTo>
                    <a:cubicBezTo>
                      <a:pt x="2086" y="19651"/>
                      <a:pt x="-283" y="17305"/>
                      <a:pt x="18" y="16415"/>
                    </a:cubicBezTo>
                    <a:cubicBezTo>
                      <a:pt x="309" y="14658"/>
                      <a:pt x="1784" y="12300"/>
                      <a:pt x="3271" y="11710"/>
                    </a:cubicBezTo>
                    <a:cubicBezTo>
                      <a:pt x="12134" y="7884"/>
                      <a:pt x="21310" y="4347"/>
                      <a:pt x="33425" y="-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9A8275E5-5198-4623-8BF0-9E2983D82FD5}"/>
                  </a:ext>
                </a:extLst>
              </p:cNvPr>
              <p:cNvSpPr/>
              <p:nvPr/>
            </p:nvSpPr>
            <p:spPr>
              <a:xfrm>
                <a:off x="3306903" y="1742623"/>
                <a:ext cx="270206" cy="194532"/>
              </a:xfrm>
              <a:custGeom>
                <a:avLst/>
                <a:gdLst>
                  <a:gd name="connsiteX0" fmla="*/ 157572 w 270206"/>
                  <a:gd name="connsiteY0" fmla="*/ 1143 h 194532"/>
                  <a:gd name="connsiteX1" fmla="*/ 239775 w 270206"/>
                  <a:gd name="connsiteY1" fmla="*/ 38811 h 194532"/>
                  <a:gd name="connsiteX2" fmla="*/ 250124 w 270206"/>
                  <a:gd name="connsiteY2" fmla="*/ 164173 h 194532"/>
                  <a:gd name="connsiteX3" fmla="*/ 231795 w 270206"/>
                  <a:gd name="connsiteY3" fmla="*/ 190069 h 194532"/>
                  <a:gd name="connsiteX4" fmla="*/ 220853 w 270206"/>
                  <a:gd name="connsiteY4" fmla="*/ 194188 h 194532"/>
                  <a:gd name="connsiteX5" fmla="*/ 23321 w 270206"/>
                  <a:gd name="connsiteY5" fmla="*/ 95606 h 194532"/>
                  <a:gd name="connsiteX6" fmla="*/ 22136 w 270206"/>
                  <a:gd name="connsiteY6" fmla="*/ 39694 h 194532"/>
                  <a:gd name="connsiteX7" fmla="*/ 157572 w 270206"/>
                  <a:gd name="connsiteY7" fmla="*/ 1143 h 19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206" h="194532">
                    <a:moveTo>
                      <a:pt x="157572" y="1143"/>
                    </a:moveTo>
                    <a:cubicBezTo>
                      <a:pt x="187145" y="4969"/>
                      <a:pt x="216125" y="16151"/>
                      <a:pt x="239775" y="38811"/>
                    </a:cubicBezTo>
                    <a:cubicBezTo>
                      <a:pt x="276154" y="73830"/>
                      <a:pt x="280289" y="123857"/>
                      <a:pt x="250124" y="164173"/>
                    </a:cubicBezTo>
                    <a:cubicBezTo>
                      <a:pt x="243921" y="172706"/>
                      <a:pt x="238601" y="181829"/>
                      <a:pt x="231795" y="190069"/>
                    </a:cubicBezTo>
                    <a:cubicBezTo>
                      <a:pt x="229727" y="192717"/>
                      <a:pt x="223815" y="195365"/>
                      <a:pt x="220853" y="194188"/>
                    </a:cubicBezTo>
                    <a:cubicBezTo>
                      <a:pt x="150184" y="170941"/>
                      <a:pt x="83349" y="140042"/>
                      <a:pt x="23321" y="95606"/>
                    </a:cubicBezTo>
                    <a:cubicBezTo>
                      <a:pt x="-8912" y="71476"/>
                      <a:pt x="-6252" y="64708"/>
                      <a:pt x="22136" y="39694"/>
                    </a:cubicBezTo>
                    <a:cubicBezTo>
                      <a:pt x="56738" y="9677"/>
                      <a:pt x="106116" y="-4448"/>
                      <a:pt x="157572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10BF8CB0-C2AE-4878-A4C3-122C0F0DC668}"/>
                  </a:ext>
                </a:extLst>
              </p:cNvPr>
              <p:cNvSpPr/>
              <p:nvPr/>
            </p:nvSpPr>
            <p:spPr>
              <a:xfrm>
                <a:off x="3240232" y="1864183"/>
                <a:ext cx="139377" cy="91818"/>
              </a:xfrm>
              <a:custGeom>
                <a:avLst/>
                <a:gdLst>
                  <a:gd name="connsiteX0" fmla="*/ 82302 w 139377"/>
                  <a:gd name="connsiteY0" fmla="*/ 4357 h 91818"/>
                  <a:gd name="connsiteX1" fmla="*/ 3944 w 139377"/>
                  <a:gd name="connsiteY1" fmla="*/ 70275 h 91818"/>
                  <a:gd name="connsiteX2" fmla="*/ 32332 w 139377"/>
                  <a:gd name="connsiteY2" fmla="*/ 52029 h 91818"/>
                  <a:gd name="connsiteX3" fmla="*/ 60419 w 139377"/>
                  <a:gd name="connsiteY3" fmla="*/ 31136 h 91818"/>
                  <a:gd name="connsiteX4" fmla="*/ 87924 w 139377"/>
                  <a:gd name="connsiteY4" fmla="*/ 8182 h 91818"/>
                  <a:gd name="connsiteX5" fmla="*/ 139369 w 139377"/>
                  <a:gd name="connsiteY5" fmla="*/ 46438 h 91818"/>
                  <a:gd name="connsiteX6" fmla="*/ 116312 w 139377"/>
                  <a:gd name="connsiteY6" fmla="*/ 68804 h 91818"/>
                  <a:gd name="connsiteX7" fmla="*/ 90584 w 139377"/>
                  <a:gd name="connsiteY7" fmla="*/ 87935 h 91818"/>
                  <a:gd name="connsiteX8" fmla="*/ 127544 w 139377"/>
                  <a:gd name="connsiteY8" fmla="*/ 45555 h 91818"/>
                  <a:gd name="connsiteX9" fmla="*/ 123700 w 139377"/>
                  <a:gd name="connsiteY9" fmla="*/ 42025 h 91818"/>
                  <a:gd name="connsiteX10" fmla="*/ 82012 w 139377"/>
                  <a:gd name="connsiteY10" fmla="*/ 83520 h 91818"/>
                  <a:gd name="connsiteX11" fmla="*/ 83778 w 139377"/>
                  <a:gd name="connsiteY11" fmla="*/ 85577 h 91818"/>
                  <a:gd name="connsiteX12" fmla="*/ 71662 w 139377"/>
                  <a:gd name="connsiteY12" fmla="*/ 84398 h 91818"/>
                  <a:gd name="connsiteX13" fmla="*/ 93535 w 139377"/>
                  <a:gd name="connsiteY13" fmla="*/ 63506 h 91818"/>
                  <a:gd name="connsiteX14" fmla="*/ 113652 w 139377"/>
                  <a:gd name="connsiteY14" fmla="*/ 41436 h 91818"/>
                  <a:gd name="connsiteX15" fmla="*/ 98273 w 139377"/>
                  <a:gd name="connsiteY15" fmla="*/ 50558 h 91818"/>
                  <a:gd name="connsiteX16" fmla="*/ 61894 w 139377"/>
                  <a:gd name="connsiteY16" fmla="*/ 79694 h 91818"/>
                  <a:gd name="connsiteX17" fmla="*/ 51254 w 139377"/>
                  <a:gd name="connsiteY17" fmla="*/ 80572 h 91818"/>
                  <a:gd name="connsiteX18" fmla="*/ 33506 w 139377"/>
                  <a:gd name="connsiteY18" fmla="*/ 78804 h 91818"/>
                  <a:gd name="connsiteX19" fmla="*/ 95613 w 139377"/>
                  <a:gd name="connsiteY19" fmla="*/ 19659 h 91818"/>
                  <a:gd name="connsiteX20" fmla="*/ 93244 w 139377"/>
                  <a:gd name="connsiteY20" fmla="*/ 17011 h 91818"/>
                  <a:gd name="connsiteX21" fmla="*/ 85856 w 139377"/>
                  <a:gd name="connsiteY21" fmla="*/ 21720 h 91818"/>
                  <a:gd name="connsiteX22" fmla="*/ 14294 w 139377"/>
                  <a:gd name="connsiteY22" fmla="*/ 78515 h 91818"/>
                  <a:gd name="connsiteX23" fmla="*/ 7789 w 139377"/>
                  <a:gd name="connsiteY23" fmla="*/ 91761 h 91818"/>
                  <a:gd name="connsiteX24" fmla="*/ 390 w 139377"/>
                  <a:gd name="connsiteY24" fmla="*/ 56738 h 91818"/>
                  <a:gd name="connsiteX25" fmla="*/ 11623 w 139377"/>
                  <a:gd name="connsiteY25" fmla="*/ 48793 h 91818"/>
                  <a:gd name="connsiteX26" fmla="*/ 67818 w 139377"/>
                  <a:gd name="connsiteY26" fmla="*/ 4946 h 91818"/>
                  <a:gd name="connsiteX27" fmla="*/ 81118 w 139377"/>
                  <a:gd name="connsiteY27" fmla="*/ -57 h 91818"/>
                  <a:gd name="connsiteX28" fmla="*/ 82302 w 139377"/>
                  <a:gd name="connsiteY28" fmla="*/ 4357 h 91818"/>
                  <a:gd name="connsiteX29" fmla="*/ 108030 w 139377"/>
                  <a:gd name="connsiteY29" fmla="*/ 29960 h 91818"/>
                  <a:gd name="connsiteX30" fmla="*/ 106555 w 139377"/>
                  <a:gd name="connsiteY30" fmla="*/ 28193 h 91818"/>
                  <a:gd name="connsiteX31" fmla="*/ 48292 w 139377"/>
                  <a:gd name="connsiteY31" fmla="*/ 72334 h 91818"/>
                  <a:gd name="connsiteX32" fmla="*/ 48292 w 139377"/>
                  <a:gd name="connsiteY32" fmla="*/ 77926 h 91818"/>
                  <a:gd name="connsiteX33" fmla="*/ 55099 w 139377"/>
                  <a:gd name="connsiteY33" fmla="*/ 77338 h 91818"/>
                  <a:gd name="connsiteX34" fmla="*/ 108030 w 139377"/>
                  <a:gd name="connsiteY34" fmla="*/ 29960 h 91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39377" h="91818">
                    <a:moveTo>
                      <a:pt x="82302" y="4357"/>
                    </a:moveTo>
                    <a:cubicBezTo>
                      <a:pt x="57167" y="27310"/>
                      <a:pt x="24341" y="41436"/>
                      <a:pt x="3944" y="70275"/>
                    </a:cubicBezTo>
                    <a:cubicBezTo>
                      <a:pt x="17244" y="69980"/>
                      <a:pt x="22866" y="58210"/>
                      <a:pt x="32332" y="52029"/>
                    </a:cubicBezTo>
                    <a:cubicBezTo>
                      <a:pt x="42090" y="45850"/>
                      <a:pt x="51254" y="38493"/>
                      <a:pt x="60419" y="31136"/>
                    </a:cubicBezTo>
                    <a:cubicBezTo>
                      <a:pt x="69885" y="23779"/>
                      <a:pt x="78759" y="15833"/>
                      <a:pt x="87924" y="8182"/>
                    </a:cubicBezTo>
                    <a:cubicBezTo>
                      <a:pt x="104778" y="20542"/>
                      <a:pt x="121632" y="33196"/>
                      <a:pt x="139369" y="46438"/>
                    </a:cubicBezTo>
                    <a:cubicBezTo>
                      <a:pt x="131982" y="53796"/>
                      <a:pt x="125175" y="62330"/>
                      <a:pt x="116312" y="68804"/>
                    </a:cubicBezTo>
                    <a:cubicBezTo>
                      <a:pt x="108321" y="74689"/>
                      <a:pt x="105371" y="87346"/>
                      <a:pt x="90584" y="87935"/>
                    </a:cubicBezTo>
                    <a:cubicBezTo>
                      <a:pt x="103884" y="72629"/>
                      <a:pt x="115720" y="59092"/>
                      <a:pt x="127544" y="45555"/>
                    </a:cubicBezTo>
                    <a:cubicBezTo>
                      <a:pt x="126360" y="44378"/>
                      <a:pt x="125175" y="43202"/>
                      <a:pt x="123700" y="42025"/>
                    </a:cubicBezTo>
                    <a:cubicBezTo>
                      <a:pt x="109807" y="55855"/>
                      <a:pt x="95904" y="69686"/>
                      <a:pt x="82012" y="83520"/>
                    </a:cubicBezTo>
                    <a:cubicBezTo>
                      <a:pt x="82593" y="84109"/>
                      <a:pt x="83185" y="84988"/>
                      <a:pt x="83778" y="85577"/>
                    </a:cubicBezTo>
                    <a:cubicBezTo>
                      <a:pt x="80235" y="85277"/>
                      <a:pt x="76982" y="84699"/>
                      <a:pt x="71662" y="84398"/>
                    </a:cubicBezTo>
                    <a:cubicBezTo>
                      <a:pt x="79642" y="76749"/>
                      <a:pt x="86438" y="70275"/>
                      <a:pt x="93535" y="63506"/>
                    </a:cubicBezTo>
                    <a:cubicBezTo>
                      <a:pt x="100341" y="56738"/>
                      <a:pt x="107148" y="49676"/>
                      <a:pt x="113652" y="41436"/>
                    </a:cubicBezTo>
                    <a:cubicBezTo>
                      <a:pt x="108623" y="44378"/>
                      <a:pt x="103001" y="47027"/>
                      <a:pt x="98273" y="50558"/>
                    </a:cubicBezTo>
                    <a:cubicBezTo>
                      <a:pt x="85856" y="59975"/>
                      <a:pt x="74322" y="70275"/>
                      <a:pt x="61894" y="79694"/>
                    </a:cubicBezTo>
                    <a:cubicBezTo>
                      <a:pt x="59536" y="81462"/>
                      <a:pt x="54797" y="80572"/>
                      <a:pt x="51254" y="80572"/>
                    </a:cubicBezTo>
                    <a:cubicBezTo>
                      <a:pt x="45934" y="80283"/>
                      <a:pt x="40603" y="79393"/>
                      <a:pt x="33506" y="78804"/>
                    </a:cubicBezTo>
                    <a:cubicBezTo>
                      <a:pt x="54797" y="58504"/>
                      <a:pt x="80525" y="44378"/>
                      <a:pt x="95613" y="19659"/>
                    </a:cubicBezTo>
                    <a:cubicBezTo>
                      <a:pt x="94719" y="18776"/>
                      <a:pt x="94127" y="17894"/>
                      <a:pt x="93244" y="17011"/>
                    </a:cubicBezTo>
                    <a:cubicBezTo>
                      <a:pt x="90875" y="18483"/>
                      <a:pt x="88215" y="19954"/>
                      <a:pt x="85856" y="21720"/>
                    </a:cubicBezTo>
                    <a:cubicBezTo>
                      <a:pt x="61894" y="40554"/>
                      <a:pt x="37943" y="59093"/>
                      <a:pt x="14294" y="78515"/>
                    </a:cubicBezTo>
                    <a:cubicBezTo>
                      <a:pt x="10740" y="81462"/>
                      <a:pt x="9857" y="87635"/>
                      <a:pt x="7789" y="91761"/>
                    </a:cubicBezTo>
                    <a:cubicBezTo>
                      <a:pt x="1575" y="86456"/>
                      <a:pt x="-1085" y="74689"/>
                      <a:pt x="390" y="56738"/>
                    </a:cubicBezTo>
                    <a:cubicBezTo>
                      <a:pt x="4235" y="53796"/>
                      <a:pt x="8080" y="51441"/>
                      <a:pt x="11623" y="48793"/>
                    </a:cubicBezTo>
                    <a:cubicBezTo>
                      <a:pt x="30254" y="34079"/>
                      <a:pt x="48885" y="19366"/>
                      <a:pt x="67818" y="4946"/>
                    </a:cubicBezTo>
                    <a:cubicBezTo>
                      <a:pt x="71361" y="2297"/>
                      <a:pt x="76681" y="1709"/>
                      <a:pt x="81118" y="-57"/>
                    </a:cubicBezTo>
                    <a:cubicBezTo>
                      <a:pt x="81710" y="1414"/>
                      <a:pt x="82012" y="2886"/>
                      <a:pt x="82302" y="4357"/>
                    </a:cubicBezTo>
                    <a:close/>
                    <a:moveTo>
                      <a:pt x="108030" y="29960"/>
                    </a:moveTo>
                    <a:cubicBezTo>
                      <a:pt x="107438" y="29370"/>
                      <a:pt x="106846" y="28782"/>
                      <a:pt x="106555" y="28193"/>
                    </a:cubicBezTo>
                    <a:cubicBezTo>
                      <a:pt x="87030" y="42907"/>
                      <a:pt x="67516" y="57620"/>
                      <a:pt x="48292" y="72334"/>
                    </a:cubicBezTo>
                    <a:cubicBezTo>
                      <a:pt x="47409" y="72924"/>
                      <a:pt x="48292" y="75867"/>
                      <a:pt x="48292" y="77926"/>
                    </a:cubicBezTo>
                    <a:cubicBezTo>
                      <a:pt x="50662" y="77926"/>
                      <a:pt x="53624" y="78515"/>
                      <a:pt x="55099" y="77338"/>
                    </a:cubicBezTo>
                    <a:cubicBezTo>
                      <a:pt x="72545" y="61741"/>
                      <a:pt x="90282" y="45850"/>
                      <a:pt x="108030" y="299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52375F4F-9F33-4895-B0B7-785B97481F65}"/>
                  </a:ext>
                </a:extLst>
              </p:cNvPr>
              <p:cNvSpPr/>
              <p:nvPr/>
            </p:nvSpPr>
            <p:spPr>
              <a:xfrm>
                <a:off x="3267543" y="1793802"/>
                <a:ext cx="303685" cy="175362"/>
              </a:xfrm>
              <a:custGeom>
                <a:avLst/>
                <a:gdLst>
                  <a:gd name="connsiteX0" fmla="*/ 21283 w 303685"/>
                  <a:gd name="connsiteY0" fmla="*/ 33833 h 175362"/>
                  <a:gd name="connsiteX1" fmla="*/ 10341 w 303685"/>
                  <a:gd name="connsiteY1" fmla="*/ 43838 h 175362"/>
                  <a:gd name="connsiteX2" fmla="*/ 7972 w 303685"/>
                  <a:gd name="connsiteY2" fmla="*/ 41779 h 175362"/>
                  <a:gd name="connsiteX3" fmla="*/ 15661 w 303685"/>
                  <a:gd name="connsiteY3" fmla="*/ 26771 h 175362"/>
                  <a:gd name="connsiteX4" fmla="*/ -8 w 303685"/>
                  <a:gd name="connsiteY4" fmla="*/ 24416 h 175362"/>
                  <a:gd name="connsiteX5" fmla="*/ 19506 w 303685"/>
                  <a:gd name="connsiteY5" fmla="*/ 2935 h 175362"/>
                  <a:gd name="connsiteX6" fmla="*/ 34293 w 303685"/>
                  <a:gd name="connsiteY6" fmla="*/ 8819 h 175362"/>
                  <a:gd name="connsiteX7" fmla="*/ 56176 w 303685"/>
                  <a:gd name="connsiteY7" fmla="*/ 48252 h 175362"/>
                  <a:gd name="connsiteX8" fmla="*/ 165582 w 303685"/>
                  <a:gd name="connsiteY8" fmla="*/ 119173 h 175362"/>
                  <a:gd name="connsiteX9" fmla="*/ 276776 w 303685"/>
                  <a:gd name="connsiteY9" fmla="*/ 163610 h 175362"/>
                  <a:gd name="connsiteX10" fmla="*/ 303678 w 303685"/>
                  <a:gd name="connsiteY10" fmla="*/ 166546 h 175362"/>
                  <a:gd name="connsiteX11" fmla="*/ 290669 w 303685"/>
                  <a:gd name="connsiteY11" fmla="*/ 174787 h 175362"/>
                  <a:gd name="connsiteX12" fmla="*/ 231825 w 303685"/>
                  <a:gd name="connsiteY12" fmla="*/ 157137 h 175362"/>
                  <a:gd name="connsiteX13" fmla="*/ 135719 w 303685"/>
                  <a:gd name="connsiteY13" fmla="*/ 114759 h 175362"/>
                  <a:gd name="connsiteX14" fmla="*/ 63865 w 303685"/>
                  <a:gd name="connsiteY14" fmla="*/ 68852 h 175362"/>
                  <a:gd name="connsiteX15" fmla="*/ 32515 w 303685"/>
                  <a:gd name="connsiteY15" fmla="*/ 45604 h 175362"/>
                  <a:gd name="connsiteX16" fmla="*/ 21283 w 303685"/>
                  <a:gd name="connsiteY16" fmla="*/ 33833 h 17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3685" h="175362">
                    <a:moveTo>
                      <a:pt x="21283" y="33833"/>
                    </a:moveTo>
                    <a:cubicBezTo>
                      <a:pt x="16846" y="37658"/>
                      <a:pt x="13594" y="40896"/>
                      <a:pt x="10341" y="43838"/>
                    </a:cubicBezTo>
                    <a:cubicBezTo>
                      <a:pt x="9447" y="43250"/>
                      <a:pt x="8866" y="42661"/>
                      <a:pt x="7972" y="41779"/>
                    </a:cubicBezTo>
                    <a:cubicBezTo>
                      <a:pt x="10341" y="37365"/>
                      <a:pt x="12409" y="32950"/>
                      <a:pt x="15661" y="26771"/>
                    </a:cubicBezTo>
                    <a:cubicBezTo>
                      <a:pt x="10341" y="25888"/>
                      <a:pt x="6497" y="25299"/>
                      <a:pt x="-8" y="24416"/>
                    </a:cubicBezTo>
                    <a:cubicBezTo>
                      <a:pt x="7089" y="16765"/>
                      <a:pt x="12700" y="9114"/>
                      <a:pt x="19506" y="2935"/>
                    </a:cubicBezTo>
                    <a:cubicBezTo>
                      <a:pt x="26011" y="-2951"/>
                      <a:pt x="34885" y="285"/>
                      <a:pt x="34293" y="8819"/>
                    </a:cubicBezTo>
                    <a:cubicBezTo>
                      <a:pt x="33108" y="27064"/>
                      <a:pt x="44050" y="37953"/>
                      <a:pt x="56176" y="48252"/>
                    </a:cubicBezTo>
                    <a:cubicBezTo>
                      <a:pt x="89594" y="76797"/>
                      <a:pt x="126845" y="98574"/>
                      <a:pt x="165582" y="119173"/>
                    </a:cubicBezTo>
                    <a:cubicBezTo>
                      <a:pt x="201067" y="138006"/>
                      <a:pt x="237447" y="154489"/>
                      <a:pt x="276776" y="163610"/>
                    </a:cubicBezTo>
                    <a:cubicBezTo>
                      <a:pt x="285349" y="165667"/>
                      <a:pt x="294223" y="165667"/>
                      <a:pt x="303678" y="166546"/>
                    </a:cubicBezTo>
                    <a:cubicBezTo>
                      <a:pt x="301610" y="172441"/>
                      <a:pt x="298358" y="176856"/>
                      <a:pt x="290669" y="174787"/>
                    </a:cubicBezTo>
                    <a:cubicBezTo>
                      <a:pt x="270864" y="169204"/>
                      <a:pt x="250746" y="164789"/>
                      <a:pt x="231825" y="157137"/>
                    </a:cubicBezTo>
                    <a:cubicBezTo>
                      <a:pt x="199301" y="144186"/>
                      <a:pt x="167359" y="129472"/>
                      <a:pt x="135719" y="114759"/>
                    </a:cubicBezTo>
                    <a:cubicBezTo>
                      <a:pt x="109700" y="102693"/>
                      <a:pt x="84855" y="89451"/>
                      <a:pt x="63865" y="68852"/>
                    </a:cubicBezTo>
                    <a:cubicBezTo>
                      <a:pt x="54701" y="59729"/>
                      <a:pt x="42865" y="53550"/>
                      <a:pt x="32515" y="45604"/>
                    </a:cubicBezTo>
                    <a:cubicBezTo>
                      <a:pt x="28380" y="42073"/>
                      <a:pt x="24536" y="37070"/>
                      <a:pt x="21283" y="338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7E2D98CD-089F-4EDE-B666-2C680C7B68AC}"/>
                  </a:ext>
                </a:extLst>
              </p:cNvPr>
              <p:cNvSpPr/>
              <p:nvPr/>
            </p:nvSpPr>
            <p:spPr>
              <a:xfrm>
                <a:off x="3371036" y="1920378"/>
                <a:ext cx="55893" cy="31207"/>
              </a:xfrm>
              <a:custGeom>
                <a:avLst/>
                <a:gdLst>
                  <a:gd name="connsiteX0" fmla="*/ -8 w 55893"/>
                  <a:gd name="connsiteY0" fmla="*/ 27913 h 31207"/>
                  <a:gd name="connsiteX1" fmla="*/ 5905 w 55893"/>
                  <a:gd name="connsiteY1" fmla="*/ 20847 h 31207"/>
                  <a:gd name="connsiteX2" fmla="*/ 55886 w 55893"/>
                  <a:gd name="connsiteY2" fmla="*/ 14373 h 31207"/>
                  <a:gd name="connsiteX3" fmla="*/ 1467 w 55893"/>
                  <a:gd name="connsiteY3" fmla="*/ 31150 h 31207"/>
                  <a:gd name="connsiteX4" fmla="*/ -8 w 55893"/>
                  <a:gd name="connsiteY4" fmla="*/ 27913 h 31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93" h="31207">
                    <a:moveTo>
                      <a:pt x="-8" y="27913"/>
                    </a:moveTo>
                    <a:cubicBezTo>
                      <a:pt x="2060" y="25555"/>
                      <a:pt x="4139" y="23198"/>
                      <a:pt x="5905" y="20847"/>
                    </a:cubicBezTo>
                    <a:cubicBezTo>
                      <a:pt x="30157" y="-7991"/>
                      <a:pt x="20400" y="-3872"/>
                      <a:pt x="55886" y="14373"/>
                    </a:cubicBezTo>
                    <a:cubicBezTo>
                      <a:pt x="37847" y="19964"/>
                      <a:pt x="19808" y="25555"/>
                      <a:pt x="1467" y="31150"/>
                    </a:cubicBezTo>
                    <a:cubicBezTo>
                      <a:pt x="1177" y="29971"/>
                      <a:pt x="584" y="28792"/>
                      <a:pt x="-8" y="279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7F31BAA0-A346-4D8D-87C3-94D7B40E4D19}"/>
                  </a:ext>
                </a:extLst>
              </p:cNvPr>
              <p:cNvSpPr/>
              <p:nvPr/>
            </p:nvSpPr>
            <p:spPr>
              <a:xfrm>
                <a:off x="3255125" y="1837992"/>
                <a:ext cx="47309" cy="34724"/>
              </a:xfrm>
              <a:custGeom>
                <a:avLst/>
                <a:gdLst>
                  <a:gd name="connsiteX0" fmla="*/ 47302 w 47309"/>
                  <a:gd name="connsiteY0" fmla="*/ 12008 h 34724"/>
                  <a:gd name="connsiteX1" fmla="*/ 15069 w 47309"/>
                  <a:gd name="connsiteY1" fmla="*/ 26722 h 34724"/>
                  <a:gd name="connsiteX2" fmla="*/ 1758 w 47309"/>
                  <a:gd name="connsiteY2" fmla="*/ 34668 h 34724"/>
                  <a:gd name="connsiteX3" fmla="*/ -8 w 47309"/>
                  <a:gd name="connsiteY3" fmla="*/ 32608 h 34724"/>
                  <a:gd name="connsiteX4" fmla="*/ 36360 w 47309"/>
                  <a:gd name="connsiteY4" fmla="*/ -57 h 34724"/>
                  <a:gd name="connsiteX5" fmla="*/ 47302 w 47309"/>
                  <a:gd name="connsiteY5" fmla="*/ 12008 h 3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309" h="34724">
                    <a:moveTo>
                      <a:pt x="47302" y="12008"/>
                    </a:moveTo>
                    <a:cubicBezTo>
                      <a:pt x="36651" y="17011"/>
                      <a:pt x="25709" y="21719"/>
                      <a:pt x="15069" y="26722"/>
                    </a:cubicBezTo>
                    <a:cubicBezTo>
                      <a:pt x="10342" y="29076"/>
                      <a:pt x="6195" y="32019"/>
                      <a:pt x="1758" y="34668"/>
                    </a:cubicBezTo>
                    <a:cubicBezTo>
                      <a:pt x="1166" y="34079"/>
                      <a:pt x="573" y="33196"/>
                      <a:pt x="-8" y="32608"/>
                    </a:cubicBezTo>
                    <a:cubicBezTo>
                      <a:pt x="11817" y="22014"/>
                      <a:pt x="23641" y="11420"/>
                      <a:pt x="36360" y="-57"/>
                    </a:cubicBezTo>
                    <a:cubicBezTo>
                      <a:pt x="40496" y="4357"/>
                      <a:pt x="43748" y="8183"/>
                      <a:pt x="47302" y="120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84D4D106-CF08-4FD3-8345-5DAEB680ECBB}"/>
                  </a:ext>
                </a:extLst>
              </p:cNvPr>
              <p:cNvSpPr/>
              <p:nvPr/>
            </p:nvSpPr>
            <p:spPr>
              <a:xfrm>
                <a:off x="3277300" y="1850057"/>
                <a:ext cx="34602" cy="25895"/>
              </a:xfrm>
              <a:custGeom>
                <a:avLst/>
                <a:gdLst>
                  <a:gd name="connsiteX0" fmla="*/ 24826 w 34602"/>
                  <a:gd name="connsiteY0" fmla="*/ -57 h 25895"/>
                  <a:gd name="connsiteX1" fmla="*/ 34594 w 34602"/>
                  <a:gd name="connsiteY1" fmla="*/ 6417 h 25895"/>
                  <a:gd name="connsiteX2" fmla="*/ 2361 w 34602"/>
                  <a:gd name="connsiteY2" fmla="*/ 25839 h 25895"/>
                  <a:gd name="connsiteX3" fmla="*/ -8 w 34602"/>
                  <a:gd name="connsiteY3" fmla="*/ 22897 h 25895"/>
                  <a:gd name="connsiteX4" fmla="*/ 18623 w 34602"/>
                  <a:gd name="connsiteY4" fmla="*/ 9654 h 25895"/>
                  <a:gd name="connsiteX5" fmla="*/ 24826 w 34602"/>
                  <a:gd name="connsiteY5" fmla="*/ -57 h 25895"/>
                  <a:gd name="connsiteX6" fmla="*/ 24826 w 34602"/>
                  <a:gd name="connsiteY6" fmla="*/ -57 h 25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02" h="25895">
                    <a:moveTo>
                      <a:pt x="24826" y="-57"/>
                    </a:moveTo>
                    <a:cubicBezTo>
                      <a:pt x="27788" y="2003"/>
                      <a:pt x="30750" y="4063"/>
                      <a:pt x="34594" y="6417"/>
                    </a:cubicBezTo>
                    <a:cubicBezTo>
                      <a:pt x="23060" y="13480"/>
                      <a:pt x="12711" y="19659"/>
                      <a:pt x="2361" y="25839"/>
                    </a:cubicBezTo>
                    <a:cubicBezTo>
                      <a:pt x="1467" y="24956"/>
                      <a:pt x="875" y="24074"/>
                      <a:pt x="-8" y="22897"/>
                    </a:cubicBezTo>
                    <a:cubicBezTo>
                      <a:pt x="6206" y="18483"/>
                      <a:pt x="12711" y="14656"/>
                      <a:pt x="18623" y="9654"/>
                    </a:cubicBezTo>
                    <a:cubicBezTo>
                      <a:pt x="21574" y="7300"/>
                      <a:pt x="23060" y="3181"/>
                      <a:pt x="24826" y="-57"/>
                    </a:cubicBezTo>
                    <a:cubicBezTo>
                      <a:pt x="25128" y="-57"/>
                      <a:pt x="24826" y="-57"/>
                      <a:pt x="24826" y="-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orme libre : forme 69">
                <a:extLst>
                  <a:ext uri="{FF2B5EF4-FFF2-40B4-BE49-F238E27FC236}">
                    <a16:creationId xmlns:a16="http://schemas.microsoft.com/office/drawing/2014/main" id="{729FBE18-A5E3-47C3-A1DE-9A9131FE11A5}"/>
                  </a:ext>
                </a:extLst>
              </p:cNvPr>
              <p:cNvSpPr/>
              <p:nvPr/>
            </p:nvSpPr>
            <p:spPr>
              <a:xfrm>
                <a:off x="3541365" y="1933044"/>
                <a:ext cx="23950" cy="10300"/>
              </a:xfrm>
              <a:custGeom>
                <a:avLst/>
                <a:gdLst>
                  <a:gd name="connsiteX0" fmla="*/ -8 w 23950"/>
                  <a:gd name="connsiteY0" fmla="*/ 5828 h 10300"/>
                  <a:gd name="connsiteX1" fmla="*/ 15080 w 23950"/>
                  <a:gd name="connsiteY1" fmla="*/ -57 h 10300"/>
                  <a:gd name="connsiteX2" fmla="*/ 23943 w 23950"/>
                  <a:gd name="connsiteY2" fmla="*/ 10243 h 10300"/>
                  <a:gd name="connsiteX3" fmla="*/ 294 w 23950"/>
                  <a:gd name="connsiteY3" fmla="*/ 7594 h 10300"/>
                  <a:gd name="connsiteX4" fmla="*/ -8 w 23950"/>
                  <a:gd name="connsiteY4" fmla="*/ 5828 h 1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50" h="10300">
                    <a:moveTo>
                      <a:pt x="-8" y="5828"/>
                    </a:moveTo>
                    <a:cubicBezTo>
                      <a:pt x="5021" y="3768"/>
                      <a:pt x="10051" y="2003"/>
                      <a:pt x="15080" y="-57"/>
                    </a:cubicBezTo>
                    <a:cubicBezTo>
                      <a:pt x="17740" y="3179"/>
                      <a:pt x="20400" y="6122"/>
                      <a:pt x="23943" y="10243"/>
                    </a:cubicBezTo>
                    <a:cubicBezTo>
                      <a:pt x="15080" y="9359"/>
                      <a:pt x="7681" y="8476"/>
                      <a:pt x="294" y="7594"/>
                    </a:cubicBezTo>
                    <a:cubicBezTo>
                      <a:pt x="294" y="7005"/>
                      <a:pt x="-8" y="6416"/>
                      <a:pt x="-8" y="58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820A6482-55ED-4149-895C-0D7E0C5B39FF}"/>
                  </a:ext>
                </a:extLst>
              </p:cNvPr>
              <p:cNvSpPr/>
              <p:nvPr/>
            </p:nvSpPr>
            <p:spPr>
              <a:xfrm>
                <a:off x="3287844" y="1892433"/>
                <a:ext cx="60425" cy="49777"/>
              </a:xfrm>
              <a:custGeom>
                <a:avLst/>
                <a:gdLst>
                  <a:gd name="connsiteX0" fmla="*/ 60418 w 60425"/>
                  <a:gd name="connsiteY0" fmla="*/ 1709 h 49777"/>
                  <a:gd name="connsiteX1" fmla="*/ 7185 w 60425"/>
                  <a:gd name="connsiteY1" fmla="*/ 49086 h 49777"/>
                  <a:gd name="connsiteX2" fmla="*/ 389 w 60425"/>
                  <a:gd name="connsiteY2" fmla="*/ 49675 h 49777"/>
                  <a:gd name="connsiteX3" fmla="*/ 389 w 60425"/>
                  <a:gd name="connsiteY3" fmla="*/ 44084 h 49777"/>
                  <a:gd name="connsiteX4" fmla="*/ 58641 w 60425"/>
                  <a:gd name="connsiteY4" fmla="*/ -57 h 49777"/>
                  <a:gd name="connsiteX5" fmla="*/ 60418 w 60425"/>
                  <a:gd name="connsiteY5" fmla="*/ 1708 h 4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425" h="49777">
                    <a:moveTo>
                      <a:pt x="60418" y="1709"/>
                    </a:moveTo>
                    <a:cubicBezTo>
                      <a:pt x="42670" y="17599"/>
                      <a:pt x="24933" y="33490"/>
                      <a:pt x="7185" y="49086"/>
                    </a:cubicBezTo>
                    <a:cubicBezTo>
                      <a:pt x="5710" y="50264"/>
                      <a:pt x="2759" y="49382"/>
                      <a:pt x="389" y="49675"/>
                    </a:cubicBezTo>
                    <a:cubicBezTo>
                      <a:pt x="389" y="47910"/>
                      <a:pt x="-505" y="44967"/>
                      <a:pt x="389" y="44084"/>
                    </a:cubicBezTo>
                    <a:cubicBezTo>
                      <a:pt x="19613" y="29076"/>
                      <a:pt x="39127" y="14656"/>
                      <a:pt x="58641" y="-57"/>
                    </a:cubicBezTo>
                    <a:cubicBezTo>
                      <a:pt x="59233" y="531"/>
                      <a:pt x="59826" y="1120"/>
                      <a:pt x="60418" y="17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72" name="Image 71">
                <a:extLst>
                  <a:ext uri="{FF2B5EF4-FFF2-40B4-BE49-F238E27FC236}">
                    <a16:creationId xmlns:a16="http://schemas.microsoft.com/office/drawing/2014/main" id="{BFF5819A-B688-4607-A1E8-E4E56821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6171" y="1738526"/>
                <a:ext cx="860160" cy="856256"/>
              </a:xfrm>
              <a:custGeom>
                <a:avLst/>
                <a:gdLst>
                  <a:gd name="connsiteX0" fmla="*/ -8 w 860160"/>
                  <a:gd name="connsiteY0" fmla="*/ -57 h 856256"/>
                  <a:gd name="connsiteX1" fmla="*/ 860153 w 860160"/>
                  <a:gd name="connsiteY1" fmla="*/ -57 h 856256"/>
                  <a:gd name="connsiteX2" fmla="*/ 860153 w 860160"/>
                  <a:gd name="connsiteY2" fmla="*/ 856200 h 856256"/>
                  <a:gd name="connsiteX3" fmla="*/ -8 w 860160"/>
                  <a:gd name="connsiteY3" fmla="*/ 856200 h 856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160" h="856256">
                    <a:moveTo>
                      <a:pt x="-8" y="-57"/>
                    </a:moveTo>
                    <a:lnTo>
                      <a:pt x="860153" y="-57"/>
                    </a:lnTo>
                    <a:lnTo>
                      <a:pt x="860153" y="856200"/>
                    </a:lnTo>
                    <a:lnTo>
                      <a:pt x="-8" y="856200"/>
                    </a:lnTo>
                    <a:close/>
                  </a:path>
                </a:pathLst>
              </a:custGeom>
            </p:spPr>
          </p:pic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1840B44A-C1C0-4C08-AD12-F9B7E30E057C}"/>
                  </a:ext>
                </a:extLst>
              </p:cNvPr>
              <p:cNvSpPr/>
              <p:nvPr/>
            </p:nvSpPr>
            <p:spPr>
              <a:xfrm>
                <a:off x="2471602" y="2220332"/>
                <a:ext cx="982274" cy="34501"/>
              </a:xfrm>
              <a:custGeom>
                <a:avLst/>
                <a:gdLst>
                  <a:gd name="connsiteX0" fmla="*/ 982266 w 982274"/>
                  <a:gd name="connsiteY0" fmla="*/ 22899 h 34501"/>
                  <a:gd name="connsiteX1" fmla="*/ -8 w 982274"/>
                  <a:gd name="connsiteY1" fmla="*/ -57 h 34501"/>
                  <a:gd name="connsiteX2" fmla="*/ -8 w 982274"/>
                  <a:gd name="connsiteY2" fmla="*/ 12099 h 34501"/>
                  <a:gd name="connsiteX3" fmla="*/ 981283 w 982274"/>
                  <a:gd name="connsiteY3" fmla="*/ 34444 h 3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274" h="34501">
                    <a:moveTo>
                      <a:pt x="982266" y="22899"/>
                    </a:moveTo>
                    <a:lnTo>
                      <a:pt x="-8" y="-57"/>
                    </a:lnTo>
                    <a:lnTo>
                      <a:pt x="-8" y="12099"/>
                    </a:lnTo>
                    <a:lnTo>
                      <a:pt x="981283" y="34444"/>
                    </a:lnTo>
                    <a:close/>
                  </a:path>
                </a:pathLst>
              </a:custGeom>
              <a:solidFill>
                <a:srgbClr val="00AAD4"/>
              </a:solidFill>
              <a:ln w="1734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6AF175FB-901B-44D2-9BAB-4FCC5D68CA2A}"/>
                  </a:ext>
                </a:extLst>
              </p:cNvPr>
              <p:cNvSpPr/>
              <p:nvPr/>
            </p:nvSpPr>
            <p:spPr>
              <a:xfrm>
                <a:off x="2437948" y="2190940"/>
                <a:ext cx="69307" cy="68971"/>
              </a:xfrm>
              <a:custGeom>
                <a:avLst/>
                <a:gdLst>
                  <a:gd name="connsiteX0" fmla="*/ 69299 w 69307"/>
                  <a:gd name="connsiteY0" fmla="*/ 34428 h 68971"/>
                  <a:gd name="connsiteX1" fmla="*/ 34646 w 69307"/>
                  <a:gd name="connsiteY1" fmla="*/ 68914 h 68971"/>
                  <a:gd name="connsiteX2" fmla="*/ -8 w 69307"/>
                  <a:gd name="connsiteY2" fmla="*/ 34428 h 68971"/>
                  <a:gd name="connsiteX3" fmla="*/ 34646 w 69307"/>
                  <a:gd name="connsiteY3" fmla="*/ -57 h 68971"/>
                  <a:gd name="connsiteX4" fmla="*/ 69299 w 69307"/>
                  <a:gd name="connsiteY4" fmla="*/ 34428 h 68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307" h="68971">
                    <a:moveTo>
                      <a:pt x="69299" y="34428"/>
                    </a:moveTo>
                    <a:cubicBezTo>
                      <a:pt x="69299" y="53474"/>
                      <a:pt x="53784" y="68914"/>
                      <a:pt x="34646" y="68914"/>
                    </a:cubicBezTo>
                    <a:cubicBezTo>
                      <a:pt x="15507" y="68914"/>
                      <a:pt x="-8" y="53474"/>
                      <a:pt x="-8" y="34428"/>
                    </a:cubicBezTo>
                    <a:cubicBezTo>
                      <a:pt x="-8" y="15383"/>
                      <a:pt x="15507" y="-57"/>
                      <a:pt x="34646" y="-57"/>
                    </a:cubicBezTo>
                    <a:cubicBezTo>
                      <a:pt x="53784" y="-57"/>
                      <a:pt x="69299" y="15383"/>
                      <a:pt x="69299" y="34428"/>
                    </a:cubicBezTo>
                    <a:close/>
                  </a:path>
                </a:pathLst>
              </a:custGeom>
              <a:solidFill>
                <a:srgbClr val="FF0000"/>
              </a:solidFill>
              <a:ln w="1601" cap="flat">
                <a:solidFill>
                  <a:srgbClr val="000000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5" name="Graphique 9">
                <a:extLst>
                  <a:ext uri="{FF2B5EF4-FFF2-40B4-BE49-F238E27FC236}">
                    <a16:creationId xmlns:a16="http://schemas.microsoft.com/office/drawing/2014/main" id="{756EACF4-20FD-4975-838D-5B9633A5AE65}"/>
                  </a:ext>
                </a:extLst>
              </p:cNvPr>
              <p:cNvGrpSpPr/>
              <p:nvPr/>
            </p:nvGrpSpPr>
            <p:grpSpPr>
              <a:xfrm>
                <a:off x="3281520" y="1466279"/>
                <a:ext cx="293816" cy="303691"/>
                <a:chOff x="3281520" y="1466279"/>
                <a:chExt cx="293816" cy="303691"/>
              </a:xfrm>
            </p:grpSpPr>
            <p:pic>
              <p:nvPicPr>
                <p:cNvPr id="76" name="Image 75">
                  <a:extLst>
                    <a:ext uri="{FF2B5EF4-FFF2-40B4-BE49-F238E27FC236}">
                      <a16:creationId xmlns:a16="http://schemas.microsoft.com/office/drawing/2014/main" id="{AA2C6E57-BD1F-4A7E-B1BF-22D4C951BE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81520" y="1466279"/>
                  <a:ext cx="293816" cy="303691"/>
                </a:xfrm>
                <a:custGeom>
                  <a:avLst/>
                  <a:gdLst>
                    <a:gd name="connsiteX0" fmla="*/ 37 w 293816"/>
                    <a:gd name="connsiteY0" fmla="*/ -94 h 303691"/>
                    <a:gd name="connsiteX1" fmla="*/ 293854 w 293816"/>
                    <a:gd name="connsiteY1" fmla="*/ -94 h 303691"/>
                    <a:gd name="connsiteX2" fmla="*/ 293854 w 293816"/>
                    <a:gd name="connsiteY2" fmla="*/ 303598 h 303691"/>
                    <a:gd name="connsiteX3" fmla="*/ 37 w 293816"/>
                    <a:gd name="connsiteY3" fmla="*/ 303598 h 303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816" h="303691">
                      <a:moveTo>
                        <a:pt x="37" y="-94"/>
                      </a:moveTo>
                      <a:lnTo>
                        <a:pt x="293854" y="-94"/>
                      </a:lnTo>
                      <a:lnTo>
                        <a:pt x="293854" y="303598"/>
                      </a:lnTo>
                      <a:lnTo>
                        <a:pt x="37" y="303598"/>
                      </a:lnTo>
                      <a:close/>
                    </a:path>
                  </a:pathLst>
                </a:custGeom>
              </p:spPr>
            </p:pic>
            <p:grpSp>
              <p:nvGrpSpPr>
                <p:cNvPr id="77" name="Graphique 9">
                  <a:extLst>
                    <a:ext uri="{FF2B5EF4-FFF2-40B4-BE49-F238E27FC236}">
                      <a16:creationId xmlns:a16="http://schemas.microsoft.com/office/drawing/2014/main" id="{F2F3D5D8-D549-441B-880C-99F1BCFC49BA}"/>
                    </a:ext>
                  </a:extLst>
                </p:cNvPr>
                <p:cNvGrpSpPr/>
                <p:nvPr/>
              </p:nvGrpSpPr>
              <p:grpSpPr>
                <a:xfrm>
                  <a:off x="3361566" y="1547146"/>
                  <a:ext cx="132773" cy="141252"/>
                  <a:chOff x="3361566" y="1547146"/>
                  <a:chExt cx="132773" cy="141252"/>
                </a:xfrm>
              </p:grpSpPr>
              <p:sp>
                <p:nvSpPr>
                  <p:cNvPr id="78" name="Forme libre : forme 77">
                    <a:extLst>
                      <a:ext uri="{FF2B5EF4-FFF2-40B4-BE49-F238E27FC236}">
                        <a16:creationId xmlns:a16="http://schemas.microsoft.com/office/drawing/2014/main" id="{5D79AA00-26D7-4C86-9B0A-98F8A85D6D97}"/>
                      </a:ext>
                    </a:extLst>
                  </p:cNvPr>
                  <p:cNvSpPr/>
                  <p:nvPr/>
                </p:nvSpPr>
                <p:spPr>
                  <a:xfrm>
                    <a:off x="3361861" y="1547146"/>
                    <a:ext cx="132477" cy="63857"/>
                  </a:xfrm>
                  <a:custGeom>
                    <a:avLst/>
                    <a:gdLst>
                      <a:gd name="connsiteX0" fmla="*/ 131893 w 132477"/>
                      <a:gd name="connsiteY0" fmla="*/ 27591 h 63857"/>
                      <a:gd name="connsiteX1" fmla="*/ 54122 w 132477"/>
                      <a:gd name="connsiteY1" fmla="*/ 63787 h 63857"/>
                      <a:gd name="connsiteX2" fmla="*/ -584 w 132477"/>
                      <a:gd name="connsiteY2" fmla="*/ 34654 h 63857"/>
                      <a:gd name="connsiteX3" fmla="*/ 79553 w 132477"/>
                      <a:gd name="connsiteY3" fmla="*/ -71 h 6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477" h="63857">
                        <a:moveTo>
                          <a:pt x="131893" y="27591"/>
                        </a:moveTo>
                        <a:lnTo>
                          <a:pt x="54122" y="63787"/>
                        </a:lnTo>
                        <a:lnTo>
                          <a:pt x="-584" y="34654"/>
                        </a:lnTo>
                        <a:lnTo>
                          <a:pt x="79553" y="-71"/>
                        </a:lnTo>
                        <a:close/>
                      </a:path>
                    </a:pathLst>
                  </a:custGeom>
                  <a:solidFill>
                    <a:srgbClr val="22AC38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Forme libre : forme 78">
                    <a:extLst>
                      <a:ext uri="{FF2B5EF4-FFF2-40B4-BE49-F238E27FC236}">
                        <a16:creationId xmlns:a16="http://schemas.microsoft.com/office/drawing/2014/main" id="{DAC7E452-8722-46C2-8D29-E4CCAFD0CD90}"/>
                      </a:ext>
                    </a:extLst>
                  </p:cNvPr>
                  <p:cNvSpPr/>
                  <p:nvPr/>
                </p:nvSpPr>
                <p:spPr>
                  <a:xfrm>
                    <a:off x="3361566" y="1581871"/>
                    <a:ext cx="55002" cy="106527"/>
                  </a:xfrm>
                  <a:custGeom>
                    <a:avLst/>
                    <a:gdLst>
                      <a:gd name="connsiteX0" fmla="*/ -279 w 55002"/>
                      <a:gd name="connsiteY0" fmla="*/ -85 h 106527"/>
                      <a:gd name="connsiteX1" fmla="*/ -575 w 55002"/>
                      <a:gd name="connsiteY1" fmla="*/ 73778 h 106527"/>
                      <a:gd name="connsiteX2" fmla="*/ 54427 w 55002"/>
                      <a:gd name="connsiteY2" fmla="*/ 106443 h 106527"/>
                      <a:gd name="connsiteX3" fmla="*/ 54427 w 55002"/>
                      <a:gd name="connsiteY3" fmla="*/ 29048 h 106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002" h="106527">
                        <a:moveTo>
                          <a:pt x="-279" y="-85"/>
                        </a:moveTo>
                        <a:lnTo>
                          <a:pt x="-575" y="73778"/>
                        </a:lnTo>
                        <a:lnTo>
                          <a:pt x="54427" y="106443"/>
                        </a:lnTo>
                        <a:lnTo>
                          <a:pt x="54427" y="29048"/>
                        </a:lnTo>
                        <a:close/>
                      </a:path>
                    </a:pathLst>
                  </a:custGeom>
                  <a:solidFill>
                    <a:srgbClr val="00913A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Forme libre : forme 79">
                    <a:extLst>
                      <a:ext uri="{FF2B5EF4-FFF2-40B4-BE49-F238E27FC236}">
                        <a16:creationId xmlns:a16="http://schemas.microsoft.com/office/drawing/2014/main" id="{EE1C44BA-7C75-4181-BF4A-3F267AC87BFB}"/>
                      </a:ext>
                    </a:extLst>
                  </p:cNvPr>
                  <p:cNvSpPr/>
                  <p:nvPr/>
                </p:nvSpPr>
                <p:spPr>
                  <a:xfrm>
                    <a:off x="3416568" y="1574808"/>
                    <a:ext cx="77771" cy="113590"/>
                  </a:xfrm>
                  <a:custGeom>
                    <a:avLst/>
                    <a:gdLst>
                      <a:gd name="connsiteX0" fmla="*/ 77180 w 77771"/>
                      <a:gd name="connsiteY0" fmla="*/ 77605 h 113590"/>
                      <a:gd name="connsiteX1" fmla="*/ -591 w 77771"/>
                      <a:gd name="connsiteY1" fmla="*/ 113506 h 113590"/>
                      <a:gd name="connsiteX2" fmla="*/ -591 w 77771"/>
                      <a:gd name="connsiteY2" fmla="*/ 36112 h 113590"/>
                      <a:gd name="connsiteX3" fmla="*/ 77180 w 77771"/>
                      <a:gd name="connsiteY3" fmla="*/ -84 h 11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771" h="113590">
                        <a:moveTo>
                          <a:pt x="77180" y="77605"/>
                        </a:moveTo>
                        <a:lnTo>
                          <a:pt x="-591" y="113506"/>
                        </a:lnTo>
                        <a:lnTo>
                          <a:pt x="-591" y="36112"/>
                        </a:lnTo>
                        <a:lnTo>
                          <a:pt x="77180" y="-84"/>
                        </a:lnTo>
                        <a:close/>
                      </a:path>
                    </a:pathLst>
                  </a:custGeom>
                  <a:solidFill>
                    <a:srgbClr val="74C31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1" name="Graphique 9">
                <a:extLst>
                  <a:ext uri="{FF2B5EF4-FFF2-40B4-BE49-F238E27FC236}">
                    <a16:creationId xmlns:a16="http://schemas.microsoft.com/office/drawing/2014/main" id="{63586457-46D6-4F8B-A043-864F41C8FA8D}"/>
                  </a:ext>
                </a:extLst>
              </p:cNvPr>
              <p:cNvGrpSpPr/>
              <p:nvPr/>
            </p:nvGrpSpPr>
            <p:grpSpPr>
              <a:xfrm>
                <a:off x="1938807" y="2103697"/>
                <a:ext cx="493775" cy="1240705"/>
                <a:chOff x="1938807" y="2103697"/>
                <a:chExt cx="493775" cy="1240705"/>
              </a:xfrm>
            </p:grpSpPr>
            <p:grpSp>
              <p:nvGrpSpPr>
                <p:cNvPr id="82" name="Graphique 9">
                  <a:extLst>
                    <a:ext uri="{FF2B5EF4-FFF2-40B4-BE49-F238E27FC236}">
                      <a16:creationId xmlns:a16="http://schemas.microsoft.com/office/drawing/2014/main" id="{B6914AAF-585C-4A2A-BBBD-33862358545E}"/>
                    </a:ext>
                  </a:extLst>
                </p:cNvPr>
                <p:cNvGrpSpPr/>
                <p:nvPr/>
              </p:nvGrpSpPr>
              <p:grpSpPr>
                <a:xfrm>
                  <a:off x="1961238" y="2407163"/>
                  <a:ext cx="471344" cy="937239"/>
                  <a:chOff x="1961238" y="2407163"/>
                  <a:chExt cx="471344" cy="937239"/>
                </a:xfrm>
              </p:grpSpPr>
              <p:sp>
                <p:nvSpPr>
                  <p:cNvPr id="83" name="Forme libre : forme 82">
                    <a:extLst>
                      <a:ext uri="{FF2B5EF4-FFF2-40B4-BE49-F238E27FC236}">
                        <a16:creationId xmlns:a16="http://schemas.microsoft.com/office/drawing/2014/main" id="{96567699-F2BE-4B43-B5E8-7276F3A65844}"/>
                      </a:ext>
                    </a:extLst>
                  </p:cNvPr>
                  <p:cNvSpPr/>
                  <p:nvPr/>
                </p:nvSpPr>
                <p:spPr>
                  <a:xfrm>
                    <a:off x="1961238" y="2407163"/>
                    <a:ext cx="471344" cy="897983"/>
                  </a:xfrm>
                  <a:custGeom>
                    <a:avLst/>
                    <a:gdLst>
                      <a:gd name="connsiteX0" fmla="*/ 303609 w 471344"/>
                      <a:gd name="connsiteY0" fmla="*/ 148131 h 897983"/>
                      <a:gd name="connsiteX1" fmla="*/ 328449 w 471344"/>
                      <a:gd name="connsiteY1" fmla="*/ 149308 h 897983"/>
                      <a:gd name="connsiteX2" fmla="*/ 335250 w 471344"/>
                      <a:gd name="connsiteY2" fmla="*/ 152839 h 897983"/>
                      <a:gd name="connsiteX3" fmla="*/ 345009 w 471344"/>
                      <a:gd name="connsiteY3" fmla="*/ 200218 h 897983"/>
                      <a:gd name="connsiteX4" fmla="*/ 328153 w 471344"/>
                      <a:gd name="connsiteY4" fmla="*/ 265547 h 897983"/>
                      <a:gd name="connsiteX5" fmla="*/ 313663 w 471344"/>
                      <a:gd name="connsiteY5" fmla="*/ 288500 h 897983"/>
                      <a:gd name="connsiteX6" fmla="*/ 291485 w 471344"/>
                      <a:gd name="connsiteY6" fmla="*/ 291149 h 897983"/>
                      <a:gd name="connsiteX7" fmla="*/ 284684 w 471344"/>
                      <a:gd name="connsiteY7" fmla="*/ 343236 h 897983"/>
                      <a:gd name="connsiteX8" fmla="*/ 308932 w 471344"/>
                      <a:gd name="connsiteY8" fmla="*/ 344413 h 897983"/>
                      <a:gd name="connsiteX9" fmla="*/ 406516 w 471344"/>
                      <a:gd name="connsiteY9" fmla="*/ 348238 h 897983"/>
                      <a:gd name="connsiteX10" fmla="*/ 454717 w 471344"/>
                      <a:gd name="connsiteY10" fmla="*/ 353829 h 897983"/>
                      <a:gd name="connsiteX11" fmla="*/ 465067 w 471344"/>
                      <a:gd name="connsiteY11" fmla="*/ 371486 h 897983"/>
                      <a:gd name="connsiteX12" fmla="*/ 470981 w 471344"/>
                      <a:gd name="connsiteY12" fmla="*/ 373840 h 897983"/>
                      <a:gd name="connsiteX13" fmla="*/ 444663 w 471344"/>
                      <a:gd name="connsiteY13" fmla="*/ 518624 h 897983"/>
                      <a:gd name="connsiteX14" fmla="*/ 440227 w 471344"/>
                      <a:gd name="connsiteY14" fmla="*/ 530395 h 897983"/>
                      <a:gd name="connsiteX15" fmla="*/ 436057 w 471344"/>
                      <a:gd name="connsiteY15" fmla="*/ 544178 h 897983"/>
                      <a:gd name="connsiteX16" fmla="*/ 435889 w 471344"/>
                      <a:gd name="connsiteY16" fmla="*/ 557780 h 897983"/>
                      <a:gd name="connsiteX17" fmla="*/ 427511 w 471344"/>
                      <a:gd name="connsiteY17" fmla="*/ 563648 h 897983"/>
                      <a:gd name="connsiteX18" fmla="*/ 398828 w 471344"/>
                      <a:gd name="connsiteY18" fmla="*/ 555996 h 897983"/>
                      <a:gd name="connsiteX19" fmla="*/ 378128 w 471344"/>
                      <a:gd name="connsiteY19" fmla="*/ 561293 h 897983"/>
                      <a:gd name="connsiteX20" fmla="*/ 358315 w 471344"/>
                      <a:gd name="connsiteY20" fmla="*/ 600432 h 897983"/>
                      <a:gd name="connsiteX21" fmla="*/ 327562 w 471344"/>
                      <a:gd name="connsiteY21" fmla="*/ 710491 h 897983"/>
                      <a:gd name="connsiteX22" fmla="*/ 292372 w 471344"/>
                      <a:gd name="connsiteY22" fmla="*/ 760518 h 897983"/>
                      <a:gd name="connsiteX23" fmla="*/ 275517 w 471344"/>
                      <a:gd name="connsiteY23" fmla="*/ 765520 h 897983"/>
                      <a:gd name="connsiteX24" fmla="*/ 273151 w 471344"/>
                      <a:gd name="connsiteY24" fmla="*/ 779057 h 897983"/>
                      <a:gd name="connsiteX25" fmla="*/ 260436 w 471344"/>
                      <a:gd name="connsiteY25" fmla="*/ 770229 h 897983"/>
                      <a:gd name="connsiteX26" fmla="*/ 256296 w 471344"/>
                      <a:gd name="connsiteY26" fmla="*/ 754927 h 897983"/>
                      <a:gd name="connsiteX27" fmla="*/ 255113 w 471344"/>
                      <a:gd name="connsiteY27" fmla="*/ 750218 h 897983"/>
                      <a:gd name="connsiteX28" fmla="*/ 223768 w 471344"/>
                      <a:gd name="connsiteY28" fmla="*/ 705783 h 897983"/>
                      <a:gd name="connsiteX29" fmla="*/ 223768 w 471344"/>
                      <a:gd name="connsiteY29" fmla="*/ 725205 h 897983"/>
                      <a:gd name="connsiteX30" fmla="*/ 221106 w 471344"/>
                      <a:gd name="connsiteY30" fmla="*/ 725205 h 897983"/>
                      <a:gd name="connsiteX31" fmla="*/ 217558 w 471344"/>
                      <a:gd name="connsiteY31" fmla="*/ 679298 h 897983"/>
                      <a:gd name="connsiteX32" fmla="*/ 213418 w 471344"/>
                      <a:gd name="connsiteY32" fmla="*/ 679298 h 897983"/>
                      <a:gd name="connsiteX33" fmla="*/ 209574 w 471344"/>
                      <a:gd name="connsiteY33" fmla="*/ 711374 h 897983"/>
                      <a:gd name="connsiteX34" fmla="*/ 206321 w 471344"/>
                      <a:gd name="connsiteY34" fmla="*/ 711080 h 897983"/>
                      <a:gd name="connsiteX35" fmla="*/ 208982 w 471344"/>
                      <a:gd name="connsiteY35" fmla="*/ 679592 h 897983"/>
                      <a:gd name="connsiteX36" fmla="*/ 207208 w 471344"/>
                      <a:gd name="connsiteY36" fmla="*/ 654579 h 897983"/>
                      <a:gd name="connsiteX37" fmla="*/ 203659 w 471344"/>
                      <a:gd name="connsiteY37" fmla="*/ 654579 h 897983"/>
                      <a:gd name="connsiteX38" fmla="*/ 197154 w 471344"/>
                      <a:gd name="connsiteY38" fmla="*/ 704605 h 897983"/>
                      <a:gd name="connsiteX39" fmla="*/ 193014 w 471344"/>
                      <a:gd name="connsiteY39" fmla="*/ 704311 h 897983"/>
                      <a:gd name="connsiteX40" fmla="*/ 188578 w 471344"/>
                      <a:gd name="connsiteY40" fmla="*/ 608966 h 897983"/>
                      <a:gd name="connsiteX41" fmla="*/ 192422 w 471344"/>
                      <a:gd name="connsiteY41" fmla="*/ 608083 h 897983"/>
                      <a:gd name="connsiteX42" fmla="*/ 201885 w 471344"/>
                      <a:gd name="connsiteY42" fmla="*/ 623974 h 897983"/>
                      <a:gd name="connsiteX43" fmla="*/ 246242 w 471344"/>
                      <a:gd name="connsiteY43" fmla="*/ 710785 h 897983"/>
                      <a:gd name="connsiteX44" fmla="*/ 266941 w 471344"/>
                      <a:gd name="connsiteY44" fmla="*/ 738741 h 897983"/>
                      <a:gd name="connsiteX45" fmla="*/ 300652 w 471344"/>
                      <a:gd name="connsiteY45" fmla="*/ 738153 h 897983"/>
                      <a:gd name="connsiteX46" fmla="*/ 316029 w 471344"/>
                      <a:gd name="connsiteY46" fmla="*/ 710785 h 897983"/>
                      <a:gd name="connsiteX47" fmla="*/ 343530 w 471344"/>
                      <a:gd name="connsiteY47" fmla="*/ 617500 h 897983"/>
                      <a:gd name="connsiteX48" fmla="*/ 373988 w 471344"/>
                      <a:gd name="connsiteY48" fmla="*/ 554525 h 897983"/>
                      <a:gd name="connsiteX49" fmla="*/ 374875 w 471344"/>
                      <a:gd name="connsiteY49" fmla="*/ 553642 h 897983"/>
                      <a:gd name="connsiteX50" fmla="*/ 400306 w 471344"/>
                      <a:gd name="connsiteY50" fmla="*/ 543637 h 897983"/>
                      <a:gd name="connsiteX51" fmla="*/ 420855 w 471344"/>
                      <a:gd name="connsiteY51" fmla="*/ 545388 h 897983"/>
                      <a:gd name="connsiteX52" fmla="*/ 421893 w 471344"/>
                      <a:gd name="connsiteY52" fmla="*/ 519506 h 897983"/>
                      <a:gd name="connsiteX53" fmla="*/ 445254 w 471344"/>
                      <a:gd name="connsiteY53" fmla="*/ 380903 h 897983"/>
                      <a:gd name="connsiteX54" fmla="*/ 449098 w 471344"/>
                      <a:gd name="connsiteY54" fmla="*/ 367660 h 897983"/>
                      <a:gd name="connsiteX55" fmla="*/ 283205 w 471344"/>
                      <a:gd name="connsiteY55" fmla="*/ 349710 h 897983"/>
                      <a:gd name="connsiteX56" fmla="*/ 242397 w 471344"/>
                      <a:gd name="connsiteY56" fmla="*/ 415333 h 897983"/>
                      <a:gd name="connsiteX57" fmla="*/ 165217 w 471344"/>
                      <a:gd name="connsiteY57" fmla="*/ 415922 h 897983"/>
                      <a:gd name="connsiteX58" fmla="*/ 176158 w 471344"/>
                      <a:gd name="connsiteY58" fmla="*/ 444760 h 897983"/>
                      <a:gd name="connsiteX59" fmla="*/ 180003 w 471344"/>
                      <a:gd name="connsiteY59" fmla="*/ 455943 h 897983"/>
                      <a:gd name="connsiteX60" fmla="*/ 167583 w 471344"/>
                      <a:gd name="connsiteY60" fmla="*/ 456237 h 897983"/>
                      <a:gd name="connsiteX61" fmla="*/ 154276 w 471344"/>
                      <a:gd name="connsiteY61" fmla="*/ 428870 h 897983"/>
                      <a:gd name="connsiteX62" fmla="*/ 176750 w 471344"/>
                      <a:gd name="connsiteY62" fmla="*/ 407388 h 897983"/>
                      <a:gd name="connsiteX63" fmla="*/ 200998 w 471344"/>
                      <a:gd name="connsiteY63" fmla="*/ 410625 h 897983"/>
                      <a:gd name="connsiteX64" fmla="*/ 253634 w 471344"/>
                      <a:gd name="connsiteY64" fmla="*/ 382080 h 897983"/>
                      <a:gd name="connsiteX65" fmla="*/ 267533 w 471344"/>
                      <a:gd name="connsiteY65" fmla="*/ 347944 h 897983"/>
                      <a:gd name="connsiteX66" fmla="*/ 297399 w 471344"/>
                      <a:gd name="connsiteY66" fmla="*/ 233471 h 897983"/>
                      <a:gd name="connsiteX67" fmla="*/ 301244 w 471344"/>
                      <a:gd name="connsiteY67" fmla="*/ 215814 h 897983"/>
                      <a:gd name="connsiteX68" fmla="*/ 254817 w 471344"/>
                      <a:gd name="connsiteY68" fmla="*/ 232294 h 897983"/>
                      <a:gd name="connsiteX69" fmla="*/ 265167 w 471344"/>
                      <a:gd name="connsiteY69" fmla="*/ 246713 h 897983"/>
                      <a:gd name="connsiteX70" fmla="*/ 262801 w 471344"/>
                      <a:gd name="connsiteY70" fmla="*/ 249067 h 897983"/>
                      <a:gd name="connsiteX71" fmla="*/ 250382 w 471344"/>
                      <a:gd name="connsiteY71" fmla="*/ 242299 h 897983"/>
                      <a:gd name="connsiteX72" fmla="*/ 240623 w 471344"/>
                      <a:gd name="connsiteY72" fmla="*/ 242005 h 897983"/>
                      <a:gd name="connsiteX73" fmla="*/ 239145 w 471344"/>
                      <a:gd name="connsiteY73" fmla="*/ 250539 h 897983"/>
                      <a:gd name="connsiteX74" fmla="*/ 251269 w 471344"/>
                      <a:gd name="connsiteY74" fmla="*/ 278495 h 897983"/>
                      <a:gd name="connsiteX75" fmla="*/ 256887 w 471344"/>
                      <a:gd name="connsiteY75" fmla="*/ 292032 h 897983"/>
                      <a:gd name="connsiteX76" fmla="*/ 254226 w 471344"/>
                      <a:gd name="connsiteY76" fmla="*/ 299094 h 897983"/>
                      <a:gd name="connsiteX77" fmla="*/ 247424 w 471344"/>
                      <a:gd name="connsiteY77" fmla="*/ 297034 h 897983"/>
                      <a:gd name="connsiteX78" fmla="*/ 229386 w 471344"/>
                      <a:gd name="connsiteY78" fmla="*/ 235825 h 897983"/>
                      <a:gd name="connsiteX79" fmla="*/ 21798 w 471344"/>
                      <a:gd name="connsiteY79" fmla="*/ 208163 h 897983"/>
                      <a:gd name="connsiteX80" fmla="*/ 38949 w 471344"/>
                      <a:gd name="connsiteY80" fmla="*/ 262016 h 897983"/>
                      <a:gd name="connsiteX81" fmla="*/ 114947 w 471344"/>
                      <a:gd name="connsiteY81" fmla="*/ 396205 h 897983"/>
                      <a:gd name="connsiteX82" fmla="*/ 124114 w 471344"/>
                      <a:gd name="connsiteY82" fmla="*/ 445349 h 897983"/>
                      <a:gd name="connsiteX83" fmla="*/ 98978 w 471344"/>
                      <a:gd name="connsiteY83" fmla="*/ 500378 h 897983"/>
                      <a:gd name="connsiteX84" fmla="*/ 52256 w 471344"/>
                      <a:gd name="connsiteY84" fmla="*/ 618383 h 897983"/>
                      <a:gd name="connsiteX85" fmla="*/ 43385 w 471344"/>
                      <a:gd name="connsiteY85" fmla="*/ 747275 h 897983"/>
                      <a:gd name="connsiteX86" fmla="*/ 62606 w 471344"/>
                      <a:gd name="connsiteY86" fmla="*/ 873225 h 897983"/>
                      <a:gd name="connsiteX87" fmla="*/ 66746 w 471344"/>
                      <a:gd name="connsiteY87" fmla="*/ 890587 h 897983"/>
                      <a:gd name="connsiteX88" fmla="*/ 63789 w 471344"/>
                      <a:gd name="connsiteY88" fmla="*/ 897650 h 897983"/>
                      <a:gd name="connsiteX89" fmla="*/ 56100 w 471344"/>
                      <a:gd name="connsiteY89" fmla="*/ 893824 h 897983"/>
                      <a:gd name="connsiteX90" fmla="*/ 49003 w 471344"/>
                      <a:gd name="connsiteY90" fmla="*/ 876168 h 897983"/>
                      <a:gd name="connsiteX91" fmla="*/ 30965 w 471344"/>
                      <a:gd name="connsiteY91" fmla="*/ 690186 h 897983"/>
                      <a:gd name="connsiteX92" fmla="*/ 45159 w 471344"/>
                      <a:gd name="connsiteY92" fmla="*/ 573653 h 897983"/>
                      <a:gd name="connsiteX93" fmla="*/ 86263 w 471344"/>
                      <a:gd name="connsiteY93" fmla="*/ 491550 h 897983"/>
                      <a:gd name="connsiteX94" fmla="*/ 108441 w 471344"/>
                      <a:gd name="connsiteY94" fmla="*/ 426810 h 897983"/>
                      <a:gd name="connsiteX95" fmla="*/ 95726 w 471344"/>
                      <a:gd name="connsiteY95" fmla="*/ 399148 h 897983"/>
                      <a:gd name="connsiteX96" fmla="*/ 18841 w 471344"/>
                      <a:gd name="connsiteY96" fmla="*/ 237591 h 897983"/>
                      <a:gd name="connsiteX97" fmla="*/ 17067 w 471344"/>
                      <a:gd name="connsiteY97" fmla="*/ 227291 h 897983"/>
                      <a:gd name="connsiteX98" fmla="*/ 4647 w 471344"/>
                      <a:gd name="connsiteY98" fmla="*/ 189330 h 897983"/>
                      <a:gd name="connsiteX99" fmla="*/ 11153 w 471344"/>
                      <a:gd name="connsiteY99" fmla="*/ 156959 h 897983"/>
                      <a:gd name="connsiteX100" fmla="*/ 17954 w 471344"/>
                      <a:gd name="connsiteY100" fmla="*/ 142834 h 897983"/>
                      <a:gd name="connsiteX101" fmla="*/ 151910 w 471344"/>
                      <a:gd name="connsiteY101" fmla="*/ 111 h 897983"/>
                      <a:gd name="connsiteX102" fmla="*/ 302131 w 471344"/>
                      <a:gd name="connsiteY102" fmla="*/ 121646 h 897983"/>
                      <a:gd name="connsiteX103" fmla="*/ 303609 w 471344"/>
                      <a:gd name="connsiteY103" fmla="*/ 148131 h 897983"/>
                      <a:gd name="connsiteX104" fmla="*/ 25347 w 471344"/>
                      <a:gd name="connsiteY104" fmla="*/ 166082 h 897983"/>
                      <a:gd name="connsiteX105" fmla="*/ 310115 w 471344"/>
                      <a:gd name="connsiteY105" fmla="*/ 161374 h 897983"/>
                      <a:gd name="connsiteX106" fmla="*/ 302426 w 471344"/>
                      <a:gd name="connsiteY106" fmla="*/ 161374 h 897983"/>
                      <a:gd name="connsiteX107" fmla="*/ 288232 w 471344"/>
                      <a:gd name="connsiteY107" fmla="*/ 149308 h 897983"/>
                      <a:gd name="connsiteX108" fmla="*/ 288232 w 471344"/>
                      <a:gd name="connsiteY108" fmla="*/ 139891 h 897983"/>
                      <a:gd name="connsiteX109" fmla="*/ 169653 w 471344"/>
                      <a:gd name="connsiteY109" fmla="*/ 13059 h 897983"/>
                      <a:gd name="connsiteX110" fmla="*/ 30078 w 471344"/>
                      <a:gd name="connsiteY110" fmla="*/ 117526 h 897983"/>
                      <a:gd name="connsiteX111" fmla="*/ 25347 w 471344"/>
                      <a:gd name="connsiteY111" fmla="*/ 166082 h 897983"/>
                      <a:gd name="connsiteX112" fmla="*/ 308932 w 471344"/>
                      <a:gd name="connsiteY112" fmla="*/ 182561 h 897983"/>
                      <a:gd name="connsiteX113" fmla="*/ 12335 w 471344"/>
                      <a:gd name="connsiteY113" fmla="*/ 169319 h 897983"/>
                      <a:gd name="connsiteX114" fmla="*/ 17363 w 471344"/>
                      <a:gd name="connsiteY114" fmla="*/ 190801 h 897983"/>
                      <a:gd name="connsiteX115" fmla="*/ 61128 w 471344"/>
                      <a:gd name="connsiteY115" fmla="*/ 211400 h 897983"/>
                      <a:gd name="connsiteX116" fmla="*/ 258070 w 471344"/>
                      <a:gd name="connsiteY116" fmla="*/ 215520 h 897983"/>
                      <a:gd name="connsiteX117" fmla="*/ 301835 w 471344"/>
                      <a:gd name="connsiteY117" fmla="*/ 195509 h 897983"/>
                      <a:gd name="connsiteX118" fmla="*/ 308932 w 471344"/>
                      <a:gd name="connsiteY118" fmla="*/ 182561 h 897983"/>
                      <a:gd name="connsiteX119" fmla="*/ 312481 w 471344"/>
                      <a:gd name="connsiteY119" fmla="*/ 258484 h 897983"/>
                      <a:gd name="connsiteX120" fmla="*/ 326379 w 471344"/>
                      <a:gd name="connsiteY120" fmla="*/ 170496 h 897983"/>
                      <a:gd name="connsiteX121" fmla="*/ 321056 w 471344"/>
                      <a:gd name="connsiteY121" fmla="*/ 173145 h 897983"/>
                      <a:gd name="connsiteX122" fmla="*/ 312481 w 471344"/>
                      <a:gd name="connsiteY122" fmla="*/ 258484 h 897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</a:cxnLst>
                    <a:rect l="l" t="t" r="r" b="b"/>
                    <a:pathLst>
                      <a:path w="471344" h="897983">
                        <a:moveTo>
                          <a:pt x="303609" y="148131"/>
                        </a:moveTo>
                        <a:cubicBezTo>
                          <a:pt x="312185" y="148425"/>
                          <a:pt x="320465" y="148720"/>
                          <a:pt x="328449" y="149308"/>
                        </a:cubicBezTo>
                        <a:cubicBezTo>
                          <a:pt x="330815" y="149603"/>
                          <a:pt x="334363" y="150780"/>
                          <a:pt x="335250" y="152839"/>
                        </a:cubicBezTo>
                        <a:cubicBezTo>
                          <a:pt x="343234" y="167553"/>
                          <a:pt x="348853" y="183444"/>
                          <a:pt x="345009" y="200218"/>
                        </a:cubicBezTo>
                        <a:cubicBezTo>
                          <a:pt x="339981" y="222288"/>
                          <a:pt x="334659" y="244065"/>
                          <a:pt x="328153" y="265547"/>
                        </a:cubicBezTo>
                        <a:cubicBezTo>
                          <a:pt x="325492" y="274081"/>
                          <a:pt x="319282" y="281438"/>
                          <a:pt x="313663" y="288500"/>
                        </a:cubicBezTo>
                        <a:cubicBezTo>
                          <a:pt x="308045" y="295563"/>
                          <a:pt x="300356" y="299389"/>
                          <a:pt x="291485" y="291149"/>
                        </a:cubicBezTo>
                        <a:cubicBezTo>
                          <a:pt x="289119" y="308511"/>
                          <a:pt x="287049" y="325285"/>
                          <a:pt x="284684" y="343236"/>
                        </a:cubicBezTo>
                        <a:cubicBezTo>
                          <a:pt x="292964" y="343530"/>
                          <a:pt x="300948" y="344118"/>
                          <a:pt x="308932" y="344413"/>
                        </a:cubicBezTo>
                        <a:cubicBezTo>
                          <a:pt x="341460" y="345590"/>
                          <a:pt x="373988" y="346473"/>
                          <a:pt x="406516" y="348238"/>
                        </a:cubicBezTo>
                        <a:cubicBezTo>
                          <a:pt x="422780" y="349121"/>
                          <a:pt x="439044" y="350592"/>
                          <a:pt x="454717" y="353829"/>
                        </a:cubicBezTo>
                        <a:cubicBezTo>
                          <a:pt x="466545" y="356184"/>
                          <a:pt x="467432" y="359421"/>
                          <a:pt x="465067" y="371486"/>
                        </a:cubicBezTo>
                        <a:cubicBezTo>
                          <a:pt x="467432" y="372369"/>
                          <a:pt x="469798" y="373546"/>
                          <a:pt x="470981" y="373840"/>
                        </a:cubicBezTo>
                        <a:cubicBezTo>
                          <a:pt x="457378" y="421807"/>
                          <a:pt x="445550" y="469185"/>
                          <a:pt x="444663" y="518624"/>
                        </a:cubicBezTo>
                        <a:cubicBezTo>
                          <a:pt x="444663" y="522449"/>
                          <a:pt x="441114" y="526275"/>
                          <a:pt x="440227" y="530395"/>
                        </a:cubicBezTo>
                        <a:cubicBezTo>
                          <a:pt x="439340" y="535103"/>
                          <a:pt x="435762" y="539470"/>
                          <a:pt x="436057" y="544178"/>
                        </a:cubicBezTo>
                        <a:cubicBezTo>
                          <a:pt x="436649" y="549475"/>
                          <a:pt x="434706" y="552777"/>
                          <a:pt x="435889" y="557780"/>
                        </a:cubicBezTo>
                        <a:cubicBezTo>
                          <a:pt x="430862" y="558957"/>
                          <a:pt x="432539" y="564236"/>
                          <a:pt x="427511" y="563648"/>
                        </a:cubicBezTo>
                        <a:cubicBezTo>
                          <a:pt x="417753" y="562176"/>
                          <a:pt x="407995" y="559234"/>
                          <a:pt x="398828" y="555996"/>
                        </a:cubicBezTo>
                        <a:cubicBezTo>
                          <a:pt x="390252" y="552760"/>
                          <a:pt x="382564" y="553937"/>
                          <a:pt x="378128" y="561293"/>
                        </a:cubicBezTo>
                        <a:cubicBezTo>
                          <a:pt x="370440" y="573947"/>
                          <a:pt x="362455" y="586601"/>
                          <a:pt x="358315" y="600432"/>
                        </a:cubicBezTo>
                        <a:cubicBezTo>
                          <a:pt x="347079" y="636628"/>
                          <a:pt x="337616" y="673707"/>
                          <a:pt x="327562" y="710491"/>
                        </a:cubicBezTo>
                        <a:cubicBezTo>
                          <a:pt x="321943" y="731385"/>
                          <a:pt x="308636" y="747570"/>
                          <a:pt x="292372" y="760518"/>
                        </a:cubicBezTo>
                        <a:cubicBezTo>
                          <a:pt x="287641" y="764343"/>
                          <a:pt x="280248" y="764049"/>
                          <a:pt x="275517" y="765520"/>
                        </a:cubicBezTo>
                        <a:cubicBezTo>
                          <a:pt x="274925" y="769935"/>
                          <a:pt x="275813" y="777880"/>
                          <a:pt x="273151" y="779057"/>
                        </a:cubicBezTo>
                        <a:cubicBezTo>
                          <a:pt x="265758" y="783177"/>
                          <a:pt x="262801" y="775231"/>
                          <a:pt x="260436" y="770229"/>
                        </a:cubicBezTo>
                        <a:cubicBezTo>
                          <a:pt x="258070" y="765520"/>
                          <a:pt x="257479" y="760224"/>
                          <a:pt x="256296" y="754927"/>
                        </a:cubicBezTo>
                        <a:cubicBezTo>
                          <a:pt x="256000" y="753455"/>
                          <a:pt x="256000" y="751395"/>
                          <a:pt x="255113" y="750218"/>
                        </a:cubicBezTo>
                        <a:cubicBezTo>
                          <a:pt x="245059" y="735504"/>
                          <a:pt x="234709" y="721085"/>
                          <a:pt x="223768" y="705783"/>
                        </a:cubicBezTo>
                        <a:lnTo>
                          <a:pt x="223768" y="725205"/>
                        </a:lnTo>
                        <a:lnTo>
                          <a:pt x="221106" y="725205"/>
                        </a:lnTo>
                        <a:lnTo>
                          <a:pt x="217558" y="679298"/>
                        </a:lnTo>
                        <a:lnTo>
                          <a:pt x="213418" y="679298"/>
                        </a:lnTo>
                        <a:cubicBezTo>
                          <a:pt x="212235" y="689892"/>
                          <a:pt x="211052" y="700486"/>
                          <a:pt x="209574" y="711374"/>
                        </a:cubicBezTo>
                        <a:cubicBezTo>
                          <a:pt x="208391" y="711374"/>
                          <a:pt x="207504" y="711080"/>
                          <a:pt x="206321" y="711080"/>
                        </a:cubicBezTo>
                        <a:cubicBezTo>
                          <a:pt x="207208" y="700486"/>
                          <a:pt x="208686" y="690186"/>
                          <a:pt x="208982" y="679592"/>
                        </a:cubicBezTo>
                        <a:cubicBezTo>
                          <a:pt x="209278" y="671352"/>
                          <a:pt x="207799" y="662818"/>
                          <a:pt x="207208" y="654579"/>
                        </a:cubicBezTo>
                        <a:lnTo>
                          <a:pt x="203659" y="654579"/>
                        </a:lnTo>
                        <a:cubicBezTo>
                          <a:pt x="201589" y="671352"/>
                          <a:pt x="199519" y="688126"/>
                          <a:pt x="197154" y="704605"/>
                        </a:cubicBezTo>
                        <a:cubicBezTo>
                          <a:pt x="195675" y="704605"/>
                          <a:pt x="194492" y="704605"/>
                          <a:pt x="193014" y="704311"/>
                        </a:cubicBezTo>
                        <a:cubicBezTo>
                          <a:pt x="199519" y="672235"/>
                          <a:pt x="205729" y="639865"/>
                          <a:pt x="188578" y="608966"/>
                        </a:cubicBezTo>
                        <a:cubicBezTo>
                          <a:pt x="189761" y="608672"/>
                          <a:pt x="191240" y="608377"/>
                          <a:pt x="192422" y="608083"/>
                        </a:cubicBezTo>
                        <a:cubicBezTo>
                          <a:pt x="195675" y="613380"/>
                          <a:pt x="198928" y="618383"/>
                          <a:pt x="201885" y="623974"/>
                        </a:cubicBezTo>
                        <a:cubicBezTo>
                          <a:pt x="216671" y="652813"/>
                          <a:pt x="230865" y="682241"/>
                          <a:pt x="246242" y="710785"/>
                        </a:cubicBezTo>
                        <a:cubicBezTo>
                          <a:pt x="251564" y="720791"/>
                          <a:pt x="258957" y="730207"/>
                          <a:pt x="266941" y="738741"/>
                        </a:cubicBezTo>
                        <a:cubicBezTo>
                          <a:pt x="277291" y="749924"/>
                          <a:pt x="290894" y="749924"/>
                          <a:pt x="300652" y="738153"/>
                        </a:cubicBezTo>
                        <a:cubicBezTo>
                          <a:pt x="307158" y="730207"/>
                          <a:pt x="313072" y="720496"/>
                          <a:pt x="316029" y="710785"/>
                        </a:cubicBezTo>
                        <a:cubicBezTo>
                          <a:pt x="325787" y="679886"/>
                          <a:pt x="334363" y="648693"/>
                          <a:pt x="343530" y="617500"/>
                        </a:cubicBezTo>
                        <a:cubicBezTo>
                          <a:pt x="350036" y="594841"/>
                          <a:pt x="356541" y="571887"/>
                          <a:pt x="373988" y="554525"/>
                        </a:cubicBezTo>
                        <a:lnTo>
                          <a:pt x="374875" y="553642"/>
                        </a:lnTo>
                        <a:cubicBezTo>
                          <a:pt x="377241" y="535103"/>
                          <a:pt x="390548" y="542754"/>
                          <a:pt x="400306" y="543637"/>
                        </a:cubicBezTo>
                        <a:cubicBezTo>
                          <a:pt x="410065" y="544225"/>
                          <a:pt x="407548" y="543328"/>
                          <a:pt x="420855" y="545388"/>
                        </a:cubicBezTo>
                        <a:cubicBezTo>
                          <a:pt x="421035" y="533773"/>
                          <a:pt x="421597" y="529512"/>
                          <a:pt x="421893" y="519506"/>
                        </a:cubicBezTo>
                        <a:cubicBezTo>
                          <a:pt x="423667" y="472422"/>
                          <a:pt x="433130" y="426515"/>
                          <a:pt x="445254" y="380903"/>
                        </a:cubicBezTo>
                        <a:cubicBezTo>
                          <a:pt x="446141" y="377077"/>
                          <a:pt x="447324" y="373546"/>
                          <a:pt x="449098" y="367660"/>
                        </a:cubicBezTo>
                        <a:cubicBezTo>
                          <a:pt x="394392" y="355007"/>
                          <a:pt x="339094" y="352947"/>
                          <a:pt x="283205" y="349710"/>
                        </a:cubicBezTo>
                        <a:cubicBezTo>
                          <a:pt x="275813" y="375017"/>
                          <a:pt x="266054" y="399442"/>
                          <a:pt x="242397" y="415333"/>
                        </a:cubicBezTo>
                        <a:cubicBezTo>
                          <a:pt x="217558" y="432107"/>
                          <a:pt x="191831" y="422101"/>
                          <a:pt x="165217" y="415922"/>
                        </a:cubicBezTo>
                        <a:cubicBezTo>
                          <a:pt x="165513" y="427987"/>
                          <a:pt x="168470" y="436815"/>
                          <a:pt x="176158" y="444760"/>
                        </a:cubicBezTo>
                        <a:cubicBezTo>
                          <a:pt x="178524" y="447409"/>
                          <a:pt x="178820" y="452117"/>
                          <a:pt x="180003" y="455943"/>
                        </a:cubicBezTo>
                        <a:cubicBezTo>
                          <a:pt x="175863" y="456237"/>
                          <a:pt x="170540" y="458003"/>
                          <a:pt x="167583" y="456237"/>
                        </a:cubicBezTo>
                        <a:cubicBezTo>
                          <a:pt x="157233" y="450352"/>
                          <a:pt x="154867" y="439464"/>
                          <a:pt x="154276" y="428870"/>
                        </a:cubicBezTo>
                        <a:cubicBezTo>
                          <a:pt x="152797" y="402679"/>
                          <a:pt x="154276" y="405328"/>
                          <a:pt x="176750" y="407388"/>
                        </a:cubicBezTo>
                        <a:cubicBezTo>
                          <a:pt x="184734" y="407976"/>
                          <a:pt x="192718" y="409742"/>
                          <a:pt x="200998" y="410625"/>
                        </a:cubicBezTo>
                        <a:cubicBezTo>
                          <a:pt x="224950" y="412979"/>
                          <a:pt x="242397" y="402385"/>
                          <a:pt x="253634" y="382080"/>
                        </a:cubicBezTo>
                        <a:cubicBezTo>
                          <a:pt x="259549" y="371486"/>
                          <a:pt x="264280" y="359715"/>
                          <a:pt x="267533" y="347944"/>
                        </a:cubicBezTo>
                        <a:cubicBezTo>
                          <a:pt x="278178" y="309982"/>
                          <a:pt x="287641" y="271727"/>
                          <a:pt x="297399" y="233471"/>
                        </a:cubicBezTo>
                        <a:cubicBezTo>
                          <a:pt x="298878" y="227880"/>
                          <a:pt x="299765" y="221994"/>
                          <a:pt x="301244" y="215814"/>
                        </a:cubicBezTo>
                        <a:cubicBezTo>
                          <a:pt x="284980" y="221406"/>
                          <a:pt x="270194" y="226703"/>
                          <a:pt x="254817" y="232294"/>
                        </a:cubicBezTo>
                        <a:cubicBezTo>
                          <a:pt x="258070" y="236708"/>
                          <a:pt x="261618" y="241711"/>
                          <a:pt x="265167" y="246713"/>
                        </a:cubicBezTo>
                        <a:cubicBezTo>
                          <a:pt x="264280" y="247596"/>
                          <a:pt x="263393" y="248185"/>
                          <a:pt x="262801" y="249067"/>
                        </a:cubicBezTo>
                        <a:cubicBezTo>
                          <a:pt x="258661" y="246713"/>
                          <a:pt x="254817" y="244065"/>
                          <a:pt x="250382" y="242299"/>
                        </a:cubicBezTo>
                        <a:cubicBezTo>
                          <a:pt x="247424" y="241122"/>
                          <a:pt x="243285" y="240534"/>
                          <a:pt x="240623" y="242005"/>
                        </a:cubicBezTo>
                        <a:cubicBezTo>
                          <a:pt x="238849" y="242888"/>
                          <a:pt x="238257" y="248185"/>
                          <a:pt x="239145" y="250539"/>
                        </a:cubicBezTo>
                        <a:cubicBezTo>
                          <a:pt x="242693" y="259956"/>
                          <a:pt x="247129" y="269372"/>
                          <a:pt x="251269" y="278495"/>
                        </a:cubicBezTo>
                        <a:cubicBezTo>
                          <a:pt x="253339" y="282909"/>
                          <a:pt x="255704" y="287323"/>
                          <a:pt x="256887" y="292032"/>
                        </a:cubicBezTo>
                        <a:cubicBezTo>
                          <a:pt x="257479" y="294092"/>
                          <a:pt x="256000" y="297917"/>
                          <a:pt x="254226" y="299094"/>
                        </a:cubicBezTo>
                        <a:cubicBezTo>
                          <a:pt x="252747" y="299977"/>
                          <a:pt x="248016" y="298506"/>
                          <a:pt x="247424" y="297034"/>
                        </a:cubicBezTo>
                        <a:cubicBezTo>
                          <a:pt x="240032" y="277318"/>
                          <a:pt x="224359" y="259956"/>
                          <a:pt x="229386" y="235825"/>
                        </a:cubicBezTo>
                        <a:cubicBezTo>
                          <a:pt x="159007" y="243182"/>
                          <a:pt x="90107" y="239062"/>
                          <a:pt x="21798" y="208163"/>
                        </a:cubicBezTo>
                        <a:cubicBezTo>
                          <a:pt x="28008" y="227585"/>
                          <a:pt x="31557" y="245830"/>
                          <a:pt x="38949" y="262016"/>
                        </a:cubicBezTo>
                        <a:cubicBezTo>
                          <a:pt x="60240" y="309100"/>
                          <a:pt x="81827" y="355889"/>
                          <a:pt x="114947" y="396205"/>
                        </a:cubicBezTo>
                        <a:cubicBezTo>
                          <a:pt x="126775" y="410625"/>
                          <a:pt x="128845" y="427398"/>
                          <a:pt x="124114" y="445349"/>
                        </a:cubicBezTo>
                        <a:cubicBezTo>
                          <a:pt x="118791" y="465065"/>
                          <a:pt x="113764" y="484782"/>
                          <a:pt x="98978" y="500378"/>
                        </a:cubicBezTo>
                        <a:cubicBezTo>
                          <a:pt x="67633" y="533337"/>
                          <a:pt x="56988" y="575124"/>
                          <a:pt x="52256" y="618383"/>
                        </a:cubicBezTo>
                        <a:cubicBezTo>
                          <a:pt x="47821" y="661053"/>
                          <a:pt x="45455" y="704311"/>
                          <a:pt x="43385" y="747275"/>
                        </a:cubicBezTo>
                        <a:cubicBezTo>
                          <a:pt x="41315" y="790534"/>
                          <a:pt x="49299" y="832321"/>
                          <a:pt x="62606" y="873225"/>
                        </a:cubicBezTo>
                        <a:cubicBezTo>
                          <a:pt x="64380" y="878816"/>
                          <a:pt x="65859" y="884702"/>
                          <a:pt x="66746" y="890587"/>
                        </a:cubicBezTo>
                        <a:cubicBezTo>
                          <a:pt x="67042" y="892942"/>
                          <a:pt x="64972" y="895296"/>
                          <a:pt x="63789" y="897650"/>
                        </a:cubicBezTo>
                        <a:cubicBezTo>
                          <a:pt x="61128" y="896473"/>
                          <a:pt x="57283" y="895884"/>
                          <a:pt x="56100" y="893824"/>
                        </a:cubicBezTo>
                        <a:cubicBezTo>
                          <a:pt x="53143" y="888233"/>
                          <a:pt x="51369" y="882053"/>
                          <a:pt x="49003" y="876168"/>
                        </a:cubicBezTo>
                        <a:cubicBezTo>
                          <a:pt x="26529" y="815841"/>
                          <a:pt x="24755" y="753161"/>
                          <a:pt x="30965" y="690186"/>
                        </a:cubicBezTo>
                        <a:cubicBezTo>
                          <a:pt x="34809" y="651342"/>
                          <a:pt x="38654" y="612203"/>
                          <a:pt x="45159" y="573653"/>
                        </a:cubicBezTo>
                        <a:cubicBezTo>
                          <a:pt x="50186" y="542460"/>
                          <a:pt x="64085" y="514798"/>
                          <a:pt x="86263" y="491550"/>
                        </a:cubicBezTo>
                        <a:cubicBezTo>
                          <a:pt x="103710" y="473305"/>
                          <a:pt x="106371" y="449763"/>
                          <a:pt x="108441" y="426810"/>
                        </a:cubicBezTo>
                        <a:cubicBezTo>
                          <a:pt x="109328" y="417981"/>
                          <a:pt x="101640" y="407093"/>
                          <a:pt x="95726" y="399148"/>
                        </a:cubicBezTo>
                        <a:cubicBezTo>
                          <a:pt x="59058" y="350298"/>
                          <a:pt x="34514" y="296152"/>
                          <a:pt x="18841" y="237591"/>
                        </a:cubicBezTo>
                        <a:cubicBezTo>
                          <a:pt x="17954" y="234059"/>
                          <a:pt x="17658" y="230528"/>
                          <a:pt x="17067" y="227291"/>
                        </a:cubicBezTo>
                        <a:cubicBezTo>
                          <a:pt x="14701" y="214049"/>
                          <a:pt x="15293" y="200806"/>
                          <a:pt x="4647" y="189330"/>
                        </a:cubicBezTo>
                        <a:cubicBezTo>
                          <a:pt x="-4520" y="179619"/>
                          <a:pt x="-380" y="166376"/>
                          <a:pt x="11153" y="156959"/>
                        </a:cubicBezTo>
                        <a:cubicBezTo>
                          <a:pt x="16180" y="153134"/>
                          <a:pt x="17954" y="149308"/>
                          <a:pt x="17954" y="142834"/>
                        </a:cubicBezTo>
                        <a:cubicBezTo>
                          <a:pt x="17658" y="65734"/>
                          <a:pt x="73547" y="6290"/>
                          <a:pt x="151910" y="111"/>
                        </a:cubicBezTo>
                        <a:cubicBezTo>
                          <a:pt x="224950" y="-5775"/>
                          <a:pt x="290598" y="47489"/>
                          <a:pt x="302131" y="121646"/>
                        </a:cubicBezTo>
                        <a:cubicBezTo>
                          <a:pt x="303018" y="130769"/>
                          <a:pt x="303018" y="139303"/>
                          <a:pt x="303609" y="148131"/>
                        </a:cubicBezTo>
                        <a:close/>
                        <a:moveTo>
                          <a:pt x="25347" y="166082"/>
                        </a:moveTo>
                        <a:cubicBezTo>
                          <a:pt x="105780" y="200512"/>
                          <a:pt x="266941" y="195215"/>
                          <a:pt x="310115" y="161374"/>
                        </a:cubicBezTo>
                        <a:cubicBezTo>
                          <a:pt x="306862" y="161374"/>
                          <a:pt x="304496" y="161079"/>
                          <a:pt x="302426" y="161374"/>
                        </a:cubicBezTo>
                        <a:cubicBezTo>
                          <a:pt x="289415" y="164022"/>
                          <a:pt x="287937" y="162845"/>
                          <a:pt x="288232" y="149308"/>
                        </a:cubicBezTo>
                        <a:cubicBezTo>
                          <a:pt x="288232" y="146071"/>
                          <a:pt x="288528" y="142834"/>
                          <a:pt x="288232" y="139891"/>
                        </a:cubicBezTo>
                        <a:cubicBezTo>
                          <a:pt x="286754" y="74268"/>
                          <a:pt x="234709" y="18356"/>
                          <a:pt x="169653" y="13059"/>
                        </a:cubicBezTo>
                        <a:cubicBezTo>
                          <a:pt x="102823" y="7468"/>
                          <a:pt x="42202" y="52492"/>
                          <a:pt x="30078" y="117526"/>
                        </a:cubicBezTo>
                        <a:cubicBezTo>
                          <a:pt x="26825" y="133417"/>
                          <a:pt x="26825" y="149897"/>
                          <a:pt x="25347" y="166082"/>
                        </a:cubicBezTo>
                        <a:close/>
                        <a:moveTo>
                          <a:pt x="308932" y="182561"/>
                        </a:moveTo>
                        <a:cubicBezTo>
                          <a:pt x="206617" y="214343"/>
                          <a:pt x="108737" y="210812"/>
                          <a:pt x="12335" y="169319"/>
                        </a:cubicBezTo>
                        <a:cubicBezTo>
                          <a:pt x="6717" y="178441"/>
                          <a:pt x="7013" y="184621"/>
                          <a:pt x="17363" y="190801"/>
                        </a:cubicBezTo>
                        <a:cubicBezTo>
                          <a:pt x="31261" y="199041"/>
                          <a:pt x="45751" y="207575"/>
                          <a:pt x="61128" y="211400"/>
                        </a:cubicBezTo>
                        <a:cubicBezTo>
                          <a:pt x="126184" y="228174"/>
                          <a:pt x="192127" y="230528"/>
                          <a:pt x="258070" y="215520"/>
                        </a:cubicBezTo>
                        <a:cubicBezTo>
                          <a:pt x="273447" y="211989"/>
                          <a:pt x="287641" y="202866"/>
                          <a:pt x="301835" y="195509"/>
                        </a:cubicBezTo>
                        <a:cubicBezTo>
                          <a:pt x="305088" y="193450"/>
                          <a:pt x="306271" y="187564"/>
                          <a:pt x="308932" y="182561"/>
                        </a:cubicBezTo>
                        <a:close/>
                        <a:moveTo>
                          <a:pt x="312481" y="258484"/>
                        </a:moveTo>
                        <a:cubicBezTo>
                          <a:pt x="320465" y="232882"/>
                          <a:pt x="332293" y="203749"/>
                          <a:pt x="326379" y="170496"/>
                        </a:cubicBezTo>
                        <a:cubicBezTo>
                          <a:pt x="323422" y="171967"/>
                          <a:pt x="321056" y="172556"/>
                          <a:pt x="321056" y="173145"/>
                        </a:cubicBezTo>
                        <a:cubicBezTo>
                          <a:pt x="318099" y="202866"/>
                          <a:pt x="315142" y="232294"/>
                          <a:pt x="312481" y="25848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orme libre : forme 83">
                    <a:extLst>
                      <a:ext uri="{FF2B5EF4-FFF2-40B4-BE49-F238E27FC236}">
                        <a16:creationId xmlns:a16="http://schemas.microsoft.com/office/drawing/2014/main" id="{1AD2D6EF-BF36-45DC-BCA4-256E9C66AA61}"/>
                      </a:ext>
                    </a:extLst>
                  </p:cNvPr>
                  <p:cNvSpPr/>
                  <p:nvPr/>
                </p:nvSpPr>
                <p:spPr>
                  <a:xfrm>
                    <a:off x="2135690" y="2864169"/>
                    <a:ext cx="191065" cy="231630"/>
                  </a:xfrm>
                  <a:custGeom>
                    <a:avLst/>
                    <a:gdLst>
                      <a:gd name="connsiteX0" fmla="*/ 148665 w 191065"/>
                      <a:gd name="connsiteY0" fmla="*/ 86600 h 231630"/>
                      <a:gd name="connsiteX1" fmla="*/ 148369 w 191065"/>
                      <a:gd name="connsiteY1" fmla="*/ 143984 h 231630"/>
                      <a:gd name="connsiteX2" fmla="*/ 115546 w 191065"/>
                      <a:gd name="connsiteY2" fmla="*/ 226380 h 231630"/>
                      <a:gd name="connsiteX3" fmla="*/ 105787 w 191065"/>
                      <a:gd name="connsiteY3" fmla="*/ 229618 h 231630"/>
                      <a:gd name="connsiteX4" fmla="*/ 80060 w 191065"/>
                      <a:gd name="connsiteY4" fmla="*/ 168703 h 231630"/>
                      <a:gd name="connsiteX5" fmla="*/ 74738 w 191065"/>
                      <a:gd name="connsiteY5" fmla="*/ 83363 h 231630"/>
                      <a:gd name="connsiteX6" fmla="*/ 65866 w 191065"/>
                      <a:gd name="connsiteY6" fmla="*/ 40104 h 231630"/>
                      <a:gd name="connsiteX7" fmla="*/ 9090 w 191065"/>
                      <a:gd name="connsiteY7" fmla="*/ 8911 h 231630"/>
                      <a:gd name="connsiteX8" fmla="*/ -372 w 191065"/>
                      <a:gd name="connsiteY8" fmla="*/ 8323 h 231630"/>
                      <a:gd name="connsiteX9" fmla="*/ 32451 w 191065"/>
                      <a:gd name="connsiteY9" fmla="*/ 671 h 231630"/>
                      <a:gd name="connsiteX10" fmla="*/ 88932 w 191065"/>
                      <a:gd name="connsiteY10" fmla="*/ 71003 h 231630"/>
                      <a:gd name="connsiteX11" fmla="*/ 173209 w 191065"/>
                      <a:gd name="connsiteY11" fmla="*/ 74829 h 231630"/>
                      <a:gd name="connsiteX12" fmla="*/ 180306 w 191065"/>
                      <a:gd name="connsiteY12" fmla="*/ 76595 h 231630"/>
                      <a:gd name="connsiteX13" fmla="*/ 190656 w 191065"/>
                      <a:gd name="connsiteY13" fmla="*/ 87188 h 231630"/>
                      <a:gd name="connsiteX14" fmla="*/ 179123 w 191065"/>
                      <a:gd name="connsiteY14" fmla="*/ 94545 h 231630"/>
                      <a:gd name="connsiteX15" fmla="*/ 162563 w 191065"/>
                      <a:gd name="connsiteY15" fmla="*/ 90425 h 231630"/>
                      <a:gd name="connsiteX16" fmla="*/ 148665 w 191065"/>
                      <a:gd name="connsiteY16" fmla="*/ 86600 h 231630"/>
                      <a:gd name="connsiteX17" fmla="*/ 90706 w 191065"/>
                      <a:gd name="connsiteY17" fmla="*/ 80714 h 231630"/>
                      <a:gd name="connsiteX18" fmla="*/ 106379 w 191065"/>
                      <a:gd name="connsiteY18" fmla="*/ 211667 h 231630"/>
                      <a:gd name="connsiteX19" fmla="*/ 138611 w 191065"/>
                      <a:gd name="connsiteY19" fmla="*/ 129858 h 231630"/>
                      <a:gd name="connsiteX20" fmla="*/ 133584 w 191065"/>
                      <a:gd name="connsiteY20" fmla="*/ 87188 h 231630"/>
                      <a:gd name="connsiteX21" fmla="*/ 127670 w 191065"/>
                      <a:gd name="connsiteY21" fmla="*/ 83951 h 231630"/>
                      <a:gd name="connsiteX22" fmla="*/ 90706 w 191065"/>
                      <a:gd name="connsiteY22" fmla="*/ 80714 h 23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91065" h="231630">
                        <a:moveTo>
                          <a:pt x="148665" y="86600"/>
                        </a:moveTo>
                        <a:cubicBezTo>
                          <a:pt x="158423" y="107493"/>
                          <a:pt x="155762" y="125738"/>
                          <a:pt x="148369" y="143984"/>
                        </a:cubicBezTo>
                        <a:cubicBezTo>
                          <a:pt x="137132" y="171351"/>
                          <a:pt x="126487" y="199013"/>
                          <a:pt x="115546" y="226380"/>
                        </a:cubicBezTo>
                        <a:cubicBezTo>
                          <a:pt x="113771" y="231089"/>
                          <a:pt x="112588" y="232855"/>
                          <a:pt x="105787" y="229618"/>
                        </a:cubicBezTo>
                        <a:cubicBezTo>
                          <a:pt x="80060" y="216081"/>
                          <a:pt x="83609" y="190185"/>
                          <a:pt x="80060" y="168703"/>
                        </a:cubicBezTo>
                        <a:cubicBezTo>
                          <a:pt x="75625" y="140746"/>
                          <a:pt x="77103" y="111613"/>
                          <a:pt x="74738" y="83363"/>
                        </a:cubicBezTo>
                        <a:cubicBezTo>
                          <a:pt x="73555" y="68649"/>
                          <a:pt x="70598" y="53935"/>
                          <a:pt x="65866" y="40104"/>
                        </a:cubicBezTo>
                        <a:cubicBezTo>
                          <a:pt x="57882" y="17739"/>
                          <a:pt x="34817" y="2143"/>
                          <a:pt x="9090" y="8911"/>
                        </a:cubicBezTo>
                        <a:cubicBezTo>
                          <a:pt x="6133" y="9794"/>
                          <a:pt x="2880" y="9205"/>
                          <a:pt x="-372" y="8323"/>
                        </a:cubicBezTo>
                        <a:cubicBezTo>
                          <a:pt x="8794" y="-1094"/>
                          <a:pt x="20919" y="-1388"/>
                          <a:pt x="32451" y="671"/>
                        </a:cubicBezTo>
                        <a:cubicBezTo>
                          <a:pt x="71485" y="7440"/>
                          <a:pt x="80652" y="38633"/>
                          <a:pt x="88932" y="71003"/>
                        </a:cubicBezTo>
                        <a:cubicBezTo>
                          <a:pt x="117320" y="65706"/>
                          <a:pt x="145117" y="70415"/>
                          <a:pt x="173209" y="74829"/>
                        </a:cubicBezTo>
                        <a:cubicBezTo>
                          <a:pt x="175575" y="75123"/>
                          <a:pt x="178532" y="75123"/>
                          <a:pt x="180306" y="76595"/>
                        </a:cubicBezTo>
                        <a:cubicBezTo>
                          <a:pt x="184446" y="79831"/>
                          <a:pt x="190360" y="83363"/>
                          <a:pt x="190656" y="87188"/>
                        </a:cubicBezTo>
                        <a:cubicBezTo>
                          <a:pt x="191247" y="93662"/>
                          <a:pt x="184742" y="93662"/>
                          <a:pt x="179123" y="94545"/>
                        </a:cubicBezTo>
                        <a:cubicBezTo>
                          <a:pt x="172618" y="95428"/>
                          <a:pt x="166999" y="99254"/>
                          <a:pt x="162563" y="90425"/>
                        </a:cubicBezTo>
                        <a:cubicBezTo>
                          <a:pt x="161381" y="87777"/>
                          <a:pt x="154875" y="88071"/>
                          <a:pt x="148665" y="86600"/>
                        </a:cubicBezTo>
                        <a:close/>
                        <a:moveTo>
                          <a:pt x="90706" y="80714"/>
                        </a:moveTo>
                        <a:cubicBezTo>
                          <a:pt x="85679" y="123090"/>
                          <a:pt x="93959" y="191362"/>
                          <a:pt x="106379" y="211667"/>
                        </a:cubicBezTo>
                        <a:cubicBezTo>
                          <a:pt x="117024" y="184594"/>
                          <a:pt x="127670" y="157226"/>
                          <a:pt x="138611" y="129858"/>
                        </a:cubicBezTo>
                        <a:cubicBezTo>
                          <a:pt x="144821" y="114556"/>
                          <a:pt x="140090" y="100725"/>
                          <a:pt x="133584" y="87188"/>
                        </a:cubicBezTo>
                        <a:cubicBezTo>
                          <a:pt x="132697" y="85423"/>
                          <a:pt x="129740" y="84246"/>
                          <a:pt x="127670" y="83951"/>
                        </a:cubicBezTo>
                        <a:cubicBezTo>
                          <a:pt x="115250" y="82480"/>
                          <a:pt x="102830" y="81597"/>
                          <a:pt x="90706" y="8071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Forme libre : forme 84">
                    <a:extLst>
                      <a:ext uri="{FF2B5EF4-FFF2-40B4-BE49-F238E27FC236}">
                        <a16:creationId xmlns:a16="http://schemas.microsoft.com/office/drawing/2014/main" id="{4BAFAE80-0E6C-4525-9AC5-BE4AA37D0940}"/>
                      </a:ext>
                    </a:extLst>
                  </p:cNvPr>
                  <p:cNvSpPr/>
                  <p:nvPr/>
                </p:nvSpPr>
                <p:spPr>
                  <a:xfrm>
                    <a:off x="2039880" y="3196559"/>
                    <a:ext cx="223980" cy="147843"/>
                  </a:xfrm>
                  <a:custGeom>
                    <a:avLst/>
                    <a:gdLst>
                      <a:gd name="connsiteX0" fmla="*/ 201321 w 223980"/>
                      <a:gd name="connsiteY0" fmla="*/ -437 h 147843"/>
                      <a:gd name="connsiteX1" fmla="*/ 223499 w 223980"/>
                      <a:gd name="connsiteY1" fmla="*/ 70483 h 147843"/>
                      <a:gd name="connsiteX2" fmla="*/ 211080 w 223980"/>
                      <a:gd name="connsiteY2" fmla="*/ 93731 h 147843"/>
                      <a:gd name="connsiteX3" fmla="*/ 107877 w 223980"/>
                      <a:gd name="connsiteY3" fmla="*/ 145524 h 147843"/>
                      <a:gd name="connsiteX4" fmla="*/ 10589 w 223980"/>
                      <a:gd name="connsiteY4" fmla="*/ 130810 h 147843"/>
                      <a:gd name="connsiteX5" fmla="*/ -353 w 223980"/>
                      <a:gd name="connsiteY5" fmla="*/ 122570 h 147843"/>
                      <a:gd name="connsiteX6" fmla="*/ 1126 w 223980"/>
                      <a:gd name="connsiteY6" fmla="*/ 119333 h 147843"/>
                      <a:gd name="connsiteX7" fmla="*/ 11476 w 223980"/>
                      <a:gd name="connsiteY7" fmla="*/ 121099 h 147843"/>
                      <a:gd name="connsiteX8" fmla="*/ 169385 w 223980"/>
                      <a:gd name="connsiteY8" fmla="*/ 104619 h 147843"/>
                      <a:gd name="connsiteX9" fmla="*/ 198068 w 223980"/>
                      <a:gd name="connsiteY9" fmla="*/ 86668 h 147843"/>
                      <a:gd name="connsiteX10" fmla="*/ 210192 w 223980"/>
                      <a:gd name="connsiteY10" fmla="*/ 58712 h 147843"/>
                      <a:gd name="connsiteX11" fmla="*/ 199843 w 223980"/>
                      <a:gd name="connsiteY11" fmla="*/ 14571 h 147843"/>
                      <a:gd name="connsiteX12" fmla="*/ 197773 w 223980"/>
                      <a:gd name="connsiteY12" fmla="*/ 446 h 147843"/>
                      <a:gd name="connsiteX13" fmla="*/ 201321 w 223980"/>
                      <a:gd name="connsiteY13" fmla="*/ -437 h 14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3980" h="147843">
                        <a:moveTo>
                          <a:pt x="201321" y="-437"/>
                        </a:moveTo>
                        <a:cubicBezTo>
                          <a:pt x="213445" y="21634"/>
                          <a:pt x="224978" y="44587"/>
                          <a:pt x="223499" y="70483"/>
                        </a:cubicBezTo>
                        <a:cubicBezTo>
                          <a:pt x="223204" y="78429"/>
                          <a:pt x="217585" y="88728"/>
                          <a:pt x="211080" y="93731"/>
                        </a:cubicBezTo>
                        <a:cubicBezTo>
                          <a:pt x="180030" y="117273"/>
                          <a:pt x="147502" y="139344"/>
                          <a:pt x="107877" y="145524"/>
                        </a:cubicBezTo>
                        <a:cubicBezTo>
                          <a:pt x="74166" y="150821"/>
                          <a:pt x="41638" y="144641"/>
                          <a:pt x="10589" y="130810"/>
                        </a:cubicBezTo>
                        <a:cubicBezTo>
                          <a:pt x="6449" y="129044"/>
                          <a:pt x="3196" y="125219"/>
                          <a:pt x="-353" y="122570"/>
                        </a:cubicBezTo>
                        <a:cubicBezTo>
                          <a:pt x="239" y="121393"/>
                          <a:pt x="534" y="120510"/>
                          <a:pt x="1126" y="119333"/>
                        </a:cubicBezTo>
                        <a:cubicBezTo>
                          <a:pt x="4674" y="119922"/>
                          <a:pt x="8223" y="119922"/>
                          <a:pt x="11476" y="121099"/>
                        </a:cubicBezTo>
                        <a:cubicBezTo>
                          <a:pt x="67069" y="141698"/>
                          <a:pt x="119705" y="138167"/>
                          <a:pt x="169385" y="104619"/>
                        </a:cubicBezTo>
                        <a:cubicBezTo>
                          <a:pt x="178847" y="98439"/>
                          <a:pt x="188606" y="92554"/>
                          <a:pt x="198068" y="86668"/>
                        </a:cubicBezTo>
                        <a:cubicBezTo>
                          <a:pt x="208714" y="80195"/>
                          <a:pt x="212558" y="70483"/>
                          <a:pt x="210192" y="58712"/>
                        </a:cubicBezTo>
                        <a:cubicBezTo>
                          <a:pt x="207235" y="43999"/>
                          <a:pt x="203095" y="29285"/>
                          <a:pt x="199843" y="14571"/>
                        </a:cubicBezTo>
                        <a:cubicBezTo>
                          <a:pt x="198660" y="9863"/>
                          <a:pt x="198364" y="5154"/>
                          <a:pt x="197773" y="446"/>
                        </a:cubicBezTo>
                        <a:cubicBezTo>
                          <a:pt x="199251" y="152"/>
                          <a:pt x="200434" y="-143"/>
                          <a:pt x="201321" y="-43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6" name="Forme libre : forme 85">
                    <a:extLst>
                      <a:ext uri="{FF2B5EF4-FFF2-40B4-BE49-F238E27FC236}">
                        <a16:creationId xmlns:a16="http://schemas.microsoft.com/office/drawing/2014/main" id="{85671963-906E-4A06-9647-D18D8CFBEE21}"/>
                      </a:ext>
                    </a:extLst>
                  </p:cNvPr>
                  <p:cNvSpPr/>
                  <p:nvPr/>
                </p:nvSpPr>
                <p:spPr>
                  <a:xfrm>
                    <a:off x="2210865" y="2659212"/>
                    <a:ext cx="19639" cy="27661"/>
                  </a:xfrm>
                  <a:custGeom>
                    <a:avLst/>
                    <a:gdLst>
                      <a:gd name="connsiteX0" fmla="*/ -139 w 19639"/>
                      <a:gd name="connsiteY0" fmla="*/ -288 h 27661"/>
                      <a:gd name="connsiteX1" fmla="*/ 18787 w 19639"/>
                      <a:gd name="connsiteY1" fmla="*/ 18840 h 27661"/>
                      <a:gd name="connsiteX2" fmla="*/ 17308 w 19639"/>
                      <a:gd name="connsiteY2" fmla="*/ 26197 h 27661"/>
                      <a:gd name="connsiteX3" fmla="*/ 11690 w 19639"/>
                      <a:gd name="connsiteY3" fmla="*/ 27080 h 27661"/>
                      <a:gd name="connsiteX4" fmla="*/ -139 w 19639"/>
                      <a:gd name="connsiteY4" fmla="*/ -288 h 2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39" h="27661">
                        <a:moveTo>
                          <a:pt x="-139" y="-288"/>
                        </a:moveTo>
                        <a:cubicBezTo>
                          <a:pt x="7254" y="7069"/>
                          <a:pt x="13464" y="12660"/>
                          <a:pt x="18787" y="18840"/>
                        </a:cubicBezTo>
                        <a:cubicBezTo>
                          <a:pt x="19970" y="20017"/>
                          <a:pt x="18787" y="24137"/>
                          <a:pt x="17308" y="26197"/>
                        </a:cubicBezTo>
                        <a:cubicBezTo>
                          <a:pt x="16717" y="27374"/>
                          <a:pt x="13464" y="27669"/>
                          <a:pt x="11690" y="27080"/>
                        </a:cubicBezTo>
                        <a:cubicBezTo>
                          <a:pt x="6958" y="26197"/>
                          <a:pt x="-1913" y="9129"/>
                          <a:pt x="-139" y="-28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Forme libre : forme 86">
                    <a:extLst>
                      <a:ext uri="{FF2B5EF4-FFF2-40B4-BE49-F238E27FC236}">
                        <a16:creationId xmlns:a16="http://schemas.microsoft.com/office/drawing/2014/main" id="{701A877B-BB00-406A-8033-D4FAA451012F}"/>
                      </a:ext>
                    </a:extLst>
                  </p:cNvPr>
                  <p:cNvSpPr/>
                  <p:nvPr/>
                </p:nvSpPr>
                <p:spPr>
                  <a:xfrm>
                    <a:off x="2144266" y="3048244"/>
                    <a:ext cx="9758" cy="47378"/>
                  </a:xfrm>
                  <a:custGeom>
                    <a:avLst/>
                    <a:gdLst>
                      <a:gd name="connsiteX0" fmla="*/ 9406 w 9758"/>
                      <a:gd name="connsiteY0" fmla="*/ 201 h 47378"/>
                      <a:gd name="connsiteX1" fmla="*/ 1718 w 9758"/>
                      <a:gd name="connsiteY1" fmla="*/ 46991 h 47378"/>
                      <a:gd name="connsiteX2" fmla="*/ -352 w 9758"/>
                      <a:gd name="connsiteY2" fmla="*/ 46697 h 47378"/>
                      <a:gd name="connsiteX3" fmla="*/ 7632 w 9758"/>
                      <a:gd name="connsiteY3" fmla="*/ -387 h 47378"/>
                      <a:gd name="connsiteX4" fmla="*/ 9406 w 9758"/>
                      <a:gd name="connsiteY4" fmla="*/ 201 h 47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58" h="47378">
                        <a:moveTo>
                          <a:pt x="9406" y="201"/>
                        </a:moveTo>
                        <a:cubicBezTo>
                          <a:pt x="6745" y="15798"/>
                          <a:pt x="4084" y="31395"/>
                          <a:pt x="1718" y="46991"/>
                        </a:cubicBezTo>
                        <a:cubicBezTo>
                          <a:pt x="1127" y="46991"/>
                          <a:pt x="239" y="46697"/>
                          <a:pt x="-352" y="46697"/>
                        </a:cubicBezTo>
                        <a:cubicBezTo>
                          <a:pt x="2309" y="31100"/>
                          <a:pt x="4971" y="15209"/>
                          <a:pt x="7632" y="-387"/>
                        </a:cubicBezTo>
                        <a:cubicBezTo>
                          <a:pt x="8224" y="-93"/>
                          <a:pt x="8815" y="-93"/>
                          <a:pt x="9406" y="20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Forme libre : forme 87">
                    <a:extLst>
                      <a:ext uri="{FF2B5EF4-FFF2-40B4-BE49-F238E27FC236}">
                        <a16:creationId xmlns:a16="http://schemas.microsoft.com/office/drawing/2014/main" id="{27A0E0C8-0FB5-4B6C-9389-88A84EBF2B92}"/>
                      </a:ext>
                    </a:extLst>
                  </p:cNvPr>
                  <p:cNvSpPr/>
                  <p:nvPr/>
                </p:nvSpPr>
                <p:spPr>
                  <a:xfrm>
                    <a:off x="2110259" y="3041476"/>
                    <a:ext cx="7392" cy="25013"/>
                  </a:xfrm>
                  <a:custGeom>
                    <a:avLst/>
                    <a:gdLst>
                      <a:gd name="connsiteX0" fmla="*/ -343 w 7392"/>
                      <a:gd name="connsiteY0" fmla="*/ 24042 h 25013"/>
                      <a:gd name="connsiteX1" fmla="*/ 2910 w 7392"/>
                      <a:gd name="connsiteY1" fmla="*/ -383 h 25013"/>
                      <a:gd name="connsiteX2" fmla="*/ 7049 w 7392"/>
                      <a:gd name="connsiteY2" fmla="*/ 206 h 25013"/>
                      <a:gd name="connsiteX3" fmla="*/ 3501 w 7392"/>
                      <a:gd name="connsiteY3" fmla="*/ 24631 h 25013"/>
                      <a:gd name="connsiteX4" fmla="*/ -343 w 7392"/>
                      <a:gd name="connsiteY4" fmla="*/ 24042 h 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2" h="25013">
                        <a:moveTo>
                          <a:pt x="-343" y="24042"/>
                        </a:moveTo>
                        <a:cubicBezTo>
                          <a:pt x="840" y="15802"/>
                          <a:pt x="1727" y="7857"/>
                          <a:pt x="2910" y="-383"/>
                        </a:cubicBezTo>
                        <a:cubicBezTo>
                          <a:pt x="4388" y="-88"/>
                          <a:pt x="5571" y="-88"/>
                          <a:pt x="7049" y="206"/>
                        </a:cubicBezTo>
                        <a:cubicBezTo>
                          <a:pt x="5867" y="8445"/>
                          <a:pt x="4684" y="16391"/>
                          <a:pt x="3501" y="24631"/>
                        </a:cubicBezTo>
                        <a:cubicBezTo>
                          <a:pt x="2022" y="24336"/>
                          <a:pt x="840" y="24042"/>
                          <a:pt x="-343" y="2404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orme libre : forme 88">
                    <a:extLst>
                      <a:ext uri="{FF2B5EF4-FFF2-40B4-BE49-F238E27FC236}">
                        <a16:creationId xmlns:a16="http://schemas.microsoft.com/office/drawing/2014/main" id="{D67FBB6F-2010-420B-8F47-F72B215769B7}"/>
                      </a:ext>
                    </a:extLst>
                  </p:cNvPr>
                  <p:cNvSpPr/>
                  <p:nvPr/>
                </p:nvSpPr>
                <p:spPr>
                  <a:xfrm>
                    <a:off x="1986949" y="2419793"/>
                    <a:ext cx="284768" cy="177141"/>
                  </a:xfrm>
                  <a:custGeom>
                    <a:avLst/>
                    <a:gdLst>
                      <a:gd name="connsiteX0" fmla="*/ -347 w 284768"/>
                      <a:gd name="connsiteY0" fmla="*/ 153539 h 177141"/>
                      <a:gd name="connsiteX1" fmla="*/ 4384 w 284768"/>
                      <a:gd name="connsiteY1" fmla="*/ 104690 h 177141"/>
                      <a:gd name="connsiteX2" fmla="*/ 143959 w 284768"/>
                      <a:gd name="connsiteY2" fmla="*/ 222 h 177141"/>
                      <a:gd name="connsiteX3" fmla="*/ 262539 w 284768"/>
                      <a:gd name="connsiteY3" fmla="*/ 127055 h 177141"/>
                      <a:gd name="connsiteX4" fmla="*/ 262539 w 284768"/>
                      <a:gd name="connsiteY4" fmla="*/ 136471 h 177141"/>
                      <a:gd name="connsiteX5" fmla="*/ 276733 w 284768"/>
                      <a:gd name="connsiteY5" fmla="*/ 148537 h 177141"/>
                      <a:gd name="connsiteX6" fmla="*/ 284421 w 284768"/>
                      <a:gd name="connsiteY6" fmla="*/ 148537 h 177141"/>
                      <a:gd name="connsiteX7" fmla="*/ -347 w 284768"/>
                      <a:gd name="connsiteY7" fmla="*/ 153539 h 177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768" h="177141">
                        <a:moveTo>
                          <a:pt x="-347" y="153539"/>
                        </a:moveTo>
                        <a:cubicBezTo>
                          <a:pt x="1131" y="137354"/>
                          <a:pt x="1131" y="120875"/>
                          <a:pt x="4384" y="104690"/>
                        </a:cubicBezTo>
                        <a:cubicBezTo>
                          <a:pt x="16804" y="39655"/>
                          <a:pt x="77425" y="-5369"/>
                          <a:pt x="143959" y="222"/>
                        </a:cubicBezTo>
                        <a:cubicBezTo>
                          <a:pt x="208719" y="5519"/>
                          <a:pt x="261060" y="61431"/>
                          <a:pt x="262539" y="127055"/>
                        </a:cubicBezTo>
                        <a:cubicBezTo>
                          <a:pt x="262539" y="130292"/>
                          <a:pt x="262539" y="133529"/>
                          <a:pt x="262539" y="136471"/>
                        </a:cubicBezTo>
                        <a:cubicBezTo>
                          <a:pt x="262243" y="150008"/>
                          <a:pt x="263721" y="151185"/>
                          <a:pt x="276733" y="148537"/>
                        </a:cubicBezTo>
                        <a:cubicBezTo>
                          <a:pt x="278803" y="148242"/>
                          <a:pt x="281168" y="148537"/>
                          <a:pt x="284421" y="148537"/>
                        </a:cubicBezTo>
                        <a:cubicBezTo>
                          <a:pt x="241248" y="182673"/>
                          <a:pt x="80086" y="187970"/>
                          <a:pt x="-347" y="1535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orme libre : forme 89">
                    <a:extLst>
                      <a:ext uri="{FF2B5EF4-FFF2-40B4-BE49-F238E27FC236}">
                        <a16:creationId xmlns:a16="http://schemas.microsoft.com/office/drawing/2014/main" id="{EE12BA9E-21DE-41E6-9AD9-B465D32DF09B}"/>
                      </a:ext>
                    </a:extLst>
                  </p:cNvPr>
                  <p:cNvSpPr/>
                  <p:nvPr/>
                </p:nvSpPr>
                <p:spPr>
                  <a:xfrm>
                    <a:off x="1970420" y="2576521"/>
                    <a:ext cx="300114" cy="56182"/>
                  </a:xfrm>
                  <a:custGeom>
                    <a:avLst/>
                    <a:gdLst>
                      <a:gd name="connsiteX0" fmla="*/ 299769 w 300114"/>
                      <a:gd name="connsiteY0" fmla="*/ 13266 h 56182"/>
                      <a:gd name="connsiteX1" fmla="*/ 292672 w 300114"/>
                      <a:gd name="connsiteY1" fmla="*/ 25920 h 56182"/>
                      <a:gd name="connsiteX2" fmla="*/ 248907 w 300114"/>
                      <a:gd name="connsiteY2" fmla="*/ 45931 h 56182"/>
                      <a:gd name="connsiteX3" fmla="*/ 51965 w 300114"/>
                      <a:gd name="connsiteY3" fmla="*/ 41811 h 56182"/>
                      <a:gd name="connsiteX4" fmla="*/ 8200 w 300114"/>
                      <a:gd name="connsiteY4" fmla="*/ 21212 h 56182"/>
                      <a:gd name="connsiteX5" fmla="*/ 3173 w 300114"/>
                      <a:gd name="connsiteY5" fmla="*/ -270 h 56182"/>
                      <a:gd name="connsiteX6" fmla="*/ 299769 w 300114"/>
                      <a:gd name="connsiteY6" fmla="*/ 13266 h 56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0114" h="56182">
                        <a:moveTo>
                          <a:pt x="299769" y="13266"/>
                        </a:moveTo>
                        <a:cubicBezTo>
                          <a:pt x="297108" y="18269"/>
                          <a:pt x="295925" y="24154"/>
                          <a:pt x="292672" y="25920"/>
                        </a:cubicBezTo>
                        <a:cubicBezTo>
                          <a:pt x="278478" y="33571"/>
                          <a:pt x="264284" y="42694"/>
                          <a:pt x="248907" y="45931"/>
                        </a:cubicBezTo>
                        <a:cubicBezTo>
                          <a:pt x="183260" y="60939"/>
                          <a:pt x="117316" y="58585"/>
                          <a:pt x="51965" y="41811"/>
                        </a:cubicBezTo>
                        <a:cubicBezTo>
                          <a:pt x="36588" y="37691"/>
                          <a:pt x="22098" y="29451"/>
                          <a:pt x="8200" y="21212"/>
                        </a:cubicBezTo>
                        <a:cubicBezTo>
                          <a:pt x="-2150" y="15032"/>
                          <a:pt x="-2150" y="8852"/>
                          <a:pt x="3173" y="-270"/>
                        </a:cubicBezTo>
                        <a:cubicBezTo>
                          <a:pt x="99574" y="41517"/>
                          <a:pt x="197454" y="45048"/>
                          <a:pt x="299769" y="132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orme libre : forme 90">
                    <a:extLst>
                      <a:ext uri="{FF2B5EF4-FFF2-40B4-BE49-F238E27FC236}">
                        <a16:creationId xmlns:a16="http://schemas.microsoft.com/office/drawing/2014/main" id="{1982DE33-530F-4ECB-8BC1-12C7EF446A2E}"/>
                      </a:ext>
                    </a:extLst>
                  </p:cNvPr>
                  <p:cNvSpPr/>
                  <p:nvPr/>
                </p:nvSpPr>
                <p:spPr>
                  <a:xfrm>
                    <a:off x="2274082" y="2578287"/>
                    <a:ext cx="15496" cy="87694"/>
                  </a:xfrm>
                  <a:custGeom>
                    <a:avLst/>
                    <a:gdLst>
                      <a:gd name="connsiteX0" fmla="*/ -385 w 15496"/>
                      <a:gd name="connsiteY0" fmla="*/ 87419 h 87694"/>
                      <a:gd name="connsiteX1" fmla="*/ 8191 w 15496"/>
                      <a:gd name="connsiteY1" fmla="*/ 2374 h 87694"/>
                      <a:gd name="connsiteX2" fmla="*/ 13513 w 15496"/>
                      <a:gd name="connsiteY2" fmla="*/ -275 h 87694"/>
                      <a:gd name="connsiteX3" fmla="*/ -385 w 15496"/>
                      <a:gd name="connsiteY3" fmla="*/ 87419 h 87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96" h="87694">
                        <a:moveTo>
                          <a:pt x="-385" y="87419"/>
                        </a:moveTo>
                        <a:cubicBezTo>
                          <a:pt x="2276" y="61523"/>
                          <a:pt x="5233" y="31801"/>
                          <a:pt x="8191" y="2374"/>
                        </a:cubicBezTo>
                        <a:cubicBezTo>
                          <a:pt x="8191" y="1491"/>
                          <a:pt x="10556" y="1196"/>
                          <a:pt x="13513" y="-275"/>
                        </a:cubicBezTo>
                        <a:cubicBezTo>
                          <a:pt x="19428" y="32684"/>
                          <a:pt x="7599" y="61523"/>
                          <a:pt x="-385" y="8741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orme libre : forme 91">
                    <a:extLst>
                      <a:ext uri="{FF2B5EF4-FFF2-40B4-BE49-F238E27FC236}">
                        <a16:creationId xmlns:a16="http://schemas.microsoft.com/office/drawing/2014/main" id="{23B8C2AF-2CBB-4847-AD30-744C5813933B}"/>
                      </a:ext>
                    </a:extLst>
                  </p:cNvPr>
                  <p:cNvSpPr/>
                  <p:nvPr/>
                </p:nvSpPr>
                <p:spPr>
                  <a:xfrm>
                    <a:off x="2225273" y="2945248"/>
                    <a:ext cx="52007" cy="130952"/>
                  </a:xfrm>
                  <a:custGeom>
                    <a:avLst/>
                    <a:gdLst>
                      <a:gd name="connsiteX0" fmla="*/ 1118 w 52007"/>
                      <a:gd name="connsiteY0" fmla="*/ -372 h 130952"/>
                      <a:gd name="connsiteX1" fmla="*/ 37786 w 52007"/>
                      <a:gd name="connsiteY1" fmla="*/ 2865 h 130952"/>
                      <a:gd name="connsiteX2" fmla="*/ 43700 w 52007"/>
                      <a:gd name="connsiteY2" fmla="*/ 6102 h 130952"/>
                      <a:gd name="connsiteX3" fmla="*/ 48727 w 52007"/>
                      <a:gd name="connsiteY3" fmla="*/ 48772 h 130952"/>
                      <a:gd name="connsiteX4" fmla="*/ 16495 w 52007"/>
                      <a:gd name="connsiteY4" fmla="*/ 130580 h 130952"/>
                      <a:gd name="connsiteX5" fmla="*/ 1118 w 52007"/>
                      <a:gd name="connsiteY5" fmla="*/ -372 h 130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007" h="130952">
                        <a:moveTo>
                          <a:pt x="1118" y="-372"/>
                        </a:moveTo>
                        <a:cubicBezTo>
                          <a:pt x="13242" y="511"/>
                          <a:pt x="25662" y="1688"/>
                          <a:pt x="37786" y="2865"/>
                        </a:cubicBezTo>
                        <a:cubicBezTo>
                          <a:pt x="39856" y="3159"/>
                          <a:pt x="42813" y="4336"/>
                          <a:pt x="43700" y="6102"/>
                        </a:cubicBezTo>
                        <a:cubicBezTo>
                          <a:pt x="50206" y="19639"/>
                          <a:pt x="54937" y="33470"/>
                          <a:pt x="48727" y="48772"/>
                        </a:cubicBezTo>
                        <a:cubicBezTo>
                          <a:pt x="37786" y="76139"/>
                          <a:pt x="27141" y="103507"/>
                          <a:pt x="16495" y="130580"/>
                        </a:cubicBezTo>
                        <a:cubicBezTo>
                          <a:pt x="4371" y="109981"/>
                          <a:pt x="-3909" y="42004"/>
                          <a:pt x="1118" y="-3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3" name="Graphique 9">
                  <a:extLst>
                    <a:ext uri="{FF2B5EF4-FFF2-40B4-BE49-F238E27FC236}">
                      <a16:creationId xmlns:a16="http://schemas.microsoft.com/office/drawing/2014/main" id="{60EEEA8A-B722-422F-8B8B-C0527B0C0B43}"/>
                    </a:ext>
                  </a:extLst>
                </p:cNvPr>
                <p:cNvGrpSpPr/>
                <p:nvPr/>
              </p:nvGrpSpPr>
              <p:grpSpPr>
                <a:xfrm>
                  <a:off x="1938807" y="2103697"/>
                  <a:ext cx="383239" cy="389855"/>
                  <a:chOff x="1938807" y="2103697"/>
                  <a:chExt cx="383239" cy="389855"/>
                </a:xfrm>
              </p:grpSpPr>
              <p:pic>
                <p:nvPicPr>
                  <p:cNvPr id="94" name="Image 93">
                    <a:extLst>
                      <a:ext uri="{FF2B5EF4-FFF2-40B4-BE49-F238E27FC236}">
                        <a16:creationId xmlns:a16="http://schemas.microsoft.com/office/drawing/2014/main" id="{97F74902-DFEE-4A7E-8463-E1B7B1EBBB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938807" y="2103697"/>
                    <a:ext cx="383239" cy="389855"/>
                  </a:xfrm>
                  <a:custGeom>
                    <a:avLst/>
                    <a:gdLst>
                      <a:gd name="connsiteX0" fmla="*/ -110 w 383239"/>
                      <a:gd name="connsiteY0" fmla="*/ -63 h 389855"/>
                      <a:gd name="connsiteX1" fmla="*/ 383129 w 383239"/>
                      <a:gd name="connsiteY1" fmla="*/ -63 h 389855"/>
                      <a:gd name="connsiteX2" fmla="*/ 383129 w 383239"/>
                      <a:gd name="connsiteY2" fmla="*/ 389793 h 389855"/>
                      <a:gd name="connsiteX3" fmla="*/ -110 w 383239"/>
                      <a:gd name="connsiteY3" fmla="*/ 389793 h 389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3239" h="389855">
                        <a:moveTo>
                          <a:pt x="-110" y="-63"/>
                        </a:moveTo>
                        <a:lnTo>
                          <a:pt x="383129" y="-63"/>
                        </a:lnTo>
                        <a:lnTo>
                          <a:pt x="383129" y="389793"/>
                        </a:lnTo>
                        <a:lnTo>
                          <a:pt x="-110" y="389793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95" name="Graphique 9">
                    <a:extLst>
                      <a:ext uri="{FF2B5EF4-FFF2-40B4-BE49-F238E27FC236}">
                        <a16:creationId xmlns:a16="http://schemas.microsoft.com/office/drawing/2014/main" id="{DB14FF6E-1048-483C-8272-357AC027C50F}"/>
                      </a:ext>
                    </a:extLst>
                  </p:cNvPr>
                  <p:cNvGrpSpPr/>
                  <p:nvPr/>
                </p:nvGrpSpPr>
                <p:grpSpPr>
                  <a:xfrm>
                    <a:off x="2063833" y="2228394"/>
                    <a:ext cx="132773" cy="141546"/>
                    <a:chOff x="2063833" y="2228394"/>
                    <a:chExt cx="132773" cy="141546"/>
                  </a:xfrm>
                </p:grpSpPr>
                <p:sp>
                  <p:nvSpPr>
                    <p:cNvPr id="96" name="Forme libre : forme 95">
                      <a:extLst>
                        <a:ext uri="{FF2B5EF4-FFF2-40B4-BE49-F238E27FC236}">
                          <a16:creationId xmlns:a16="http://schemas.microsoft.com/office/drawing/2014/main" id="{217F0656-22FC-453D-9199-270018A98C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4129" y="2228394"/>
                      <a:ext cx="132477" cy="63857"/>
                    </a:xfrm>
                    <a:custGeom>
                      <a:avLst/>
                      <a:gdLst>
                        <a:gd name="connsiteX0" fmla="*/ -347 w 132477"/>
                        <a:gd name="connsiteY0" fmla="*/ 34834 h 63857"/>
                        <a:gd name="connsiteX1" fmla="*/ 79790 w 132477"/>
                        <a:gd name="connsiteY1" fmla="*/ -184 h 63857"/>
                        <a:gd name="connsiteX2" fmla="*/ 132130 w 132477"/>
                        <a:gd name="connsiteY2" fmla="*/ 27772 h 63857"/>
                        <a:gd name="connsiteX3" fmla="*/ 54359 w 132477"/>
                        <a:gd name="connsiteY3" fmla="*/ 63673 h 638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2477" h="63857">
                          <a:moveTo>
                            <a:pt x="-347" y="34834"/>
                          </a:moveTo>
                          <a:lnTo>
                            <a:pt x="79790" y="-184"/>
                          </a:lnTo>
                          <a:lnTo>
                            <a:pt x="132130" y="27772"/>
                          </a:lnTo>
                          <a:lnTo>
                            <a:pt x="54359" y="63673"/>
                          </a:lnTo>
                          <a:close/>
                        </a:path>
                      </a:pathLst>
                    </a:custGeom>
                    <a:solidFill>
                      <a:srgbClr val="B20D23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Forme libre : forme 96">
                      <a:extLst>
                        <a:ext uri="{FF2B5EF4-FFF2-40B4-BE49-F238E27FC236}">
                          <a16:creationId xmlns:a16="http://schemas.microsoft.com/office/drawing/2014/main" id="{CDAD35D0-C444-4B0B-8ADA-F1A584549E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3833" y="2263412"/>
                      <a:ext cx="55001" cy="106527"/>
                    </a:xfrm>
                    <a:custGeom>
                      <a:avLst/>
                      <a:gdLst>
                        <a:gd name="connsiteX0" fmla="*/ 54664 w 55001"/>
                        <a:gd name="connsiteY0" fmla="*/ 106329 h 106527"/>
                        <a:gd name="connsiteX1" fmla="*/ 54664 w 55001"/>
                        <a:gd name="connsiteY1" fmla="*/ 28640 h 106527"/>
                        <a:gd name="connsiteX2" fmla="*/ -42 w 55001"/>
                        <a:gd name="connsiteY2" fmla="*/ -199 h 106527"/>
                        <a:gd name="connsiteX3" fmla="*/ -338 w 55001"/>
                        <a:gd name="connsiteY3" fmla="*/ 73665 h 106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001" h="106527">
                          <a:moveTo>
                            <a:pt x="54664" y="106329"/>
                          </a:moveTo>
                          <a:lnTo>
                            <a:pt x="54664" y="28640"/>
                          </a:lnTo>
                          <a:lnTo>
                            <a:pt x="-42" y="-199"/>
                          </a:lnTo>
                          <a:lnTo>
                            <a:pt x="-338" y="73665"/>
                          </a:lnTo>
                          <a:close/>
                        </a:path>
                      </a:pathLst>
                    </a:custGeom>
                    <a:solidFill>
                      <a:srgbClr val="800D23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orme libre : forme 97">
                      <a:extLst>
                        <a:ext uri="{FF2B5EF4-FFF2-40B4-BE49-F238E27FC236}">
                          <a16:creationId xmlns:a16="http://schemas.microsoft.com/office/drawing/2014/main" id="{3EB0D129-FC4F-4515-8782-1D329BEC6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8835" y="2256350"/>
                      <a:ext cx="77771" cy="113590"/>
                    </a:xfrm>
                    <a:custGeom>
                      <a:avLst/>
                      <a:gdLst>
                        <a:gd name="connsiteX0" fmla="*/ -354 w 77771"/>
                        <a:gd name="connsiteY0" fmla="*/ 35704 h 113590"/>
                        <a:gd name="connsiteX1" fmla="*/ 77417 w 77771"/>
                        <a:gd name="connsiteY1" fmla="*/ -198 h 113590"/>
                        <a:gd name="connsiteX2" fmla="*/ 77417 w 77771"/>
                        <a:gd name="connsiteY2" fmla="*/ 77197 h 113590"/>
                        <a:gd name="connsiteX3" fmla="*/ -354 w 77771"/>
                        <a:gd name="connsiteY3" fmla="*/ 113393 h 11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71" h="113590">
                          <a:moveTo>
                            <a:pt x="-354" y="35704"/>
                          </a:moveTo>
                          <a:lnTo>
                            <a:pt x="77417" y="-198"/>
                          </a:lnTo>
                          <a:lnTo>
                            <a:pt x="77417" y="77197"/>
                          </a:lnTo>
                          <a:lnTo>
                            <a:pt x="-354" y="113393"/>
                          </a:lnTo>
                          <a:close/>
                        </a:path>
                      </a:pathLst>
                    </a:custGeom>
                    <a:solidFill>
                      <a:srgbClr val="D80D23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152F4116-4810-4B77-9EFA-925FFB8DBD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336133">
                <a:off x="2235708" y="2781611"/>
                <a:ext cx="118598" cy="118023"/>
              </a:xfrm>
              <a:custGeom>
                <a:avLst/>
                <a:gdLst>
                  <a:gd name="connsiteX0" fmla="*/ -25 w 118598"/>
                  <a:gd name="connsiteY0" fmla="*/ -52 h 118023"/>
                  <a:gd name="connsiteX1" fmla="*/ 118573 w 118598"/>
                  <a:gd name="connsiteY1" fmla="*/ -52 h 118023"/>
                  <a:gd name="connsiteX2" fmla="*/ 118573 w 118598"/>
                  <a:gd name="connsiteY2" fmla="*/ 117972 h 118023"/>
                  <a:gd name="connsiteX3" fmla="*/ -25 w 118598"/>
                  <a:gd name="connsiteY3" fmla="*/ 117972 h 11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598" h="118023">
                    <a:moveTo>
                      <a:pt x="-25" y="-52"/>
                    </a:moveTo>
                    <a:lnTo>
                      <a:pt x="118573" y="-52"/>
                    </a:lnTo>
                    <a:lnTo>
                      <a:pt x="118573" y="117972"/>
                    </a:lnTo>
                    <a:lnTo>
                      <a:pt x="-25" y="117972"/>
                    </a:lnTo>
                    <a:close/>
                  </a:path>
                </a:pathLst>
              </a:custGeom>
            </p:spPr>
          </p:pic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8CC5C7A8-3B76-4F67-A1AF-A79C5B47A2E4}"/>
                  </a:ext>
                </a:extLst>
              </p:cNvPr>
              <p:cNvSpPr/>
              <p:nvPr/>
            </p:nvSpPr>
            <p:spPr>
              <a:xfrm>
                <a:off x="2224241" y="2761394"/>
                <a:ext cx="175099" cy="178998"/>
              </a:xfrm>
              <a:custGeom>
                <a:avLst/>
                <a:gdLst>
                  <a:gd name="connsiteX0" fmla="*/ 21754 w 175099"/>
                  <a:gd name="connsiteY0" fmla="*/ -323 h 178998"/>
                  <a:gd name="connsiteX1" fmla="*/ 174708 w 175099"/>
                  <a:gd name="connsiteY1" fmla="*/ 17577 h 178998"/>
                  <a:gd name="connsiteX2" fmla="*/ 149609 w 175099"/>
                  <a:gd name="connsiteY2" fmla="*/ 178675 h 178998"/>
                  <a:gd name="connsiteX3" fmla="*/ -391 w 175099"/>
                  <a:gd name="connsiteY3" fmla="*/ 160776 h 17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099" h="178998">
                    <a:moveTo>
                      <a:pt x="21754" y="-323"/>
                    </a:moveTo>
                    <a:lnTo>
                      <a:pt x="174708" y="17577"/>
                    </a:lnTo>
                    <a:lnTo>
                      <a:pt x="149609" y="178675"/>
                    </a:lnTo>
                    <a:lnTo>
                      <a:pt x="-391" y="160776"/>
                    </a:lnTo>
                  </a:path>
                </a:pathLst>
              </a:custGeom>
              <a:noFill/>
              <a:ln w="88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DD880E75-6D1C-4EE1-8A79-3AE0FAD8F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609" y="3637891"/>
              <a:ext cx="2925932" cy="1645837"/>
            </a:xfrm>
            <a:prstGeom prst="rect">
              <a:avLst/>
            </a:prstGeom>
          </p:spPr>
        </p:pic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32B4AB57-C940-4D93-A390-B0E2A02A2D14}"/>
              </a:ext>
            </a:extLst>
          </p:cNvPr>
          <p:cNvGrpSpPr/>
          <p:nvPr/>
        </p:nvGrpSpPr>
        <p:grpSpPr>
          <a:xfrm>
            <a:off x="8067230" y="1320197"/>
            <a:ext cx="3343628" cy="4236274"/>
            <a:chOff x="4633034" y="1576663"/>
            <a:chExt cx="2925932" cy="3707065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00E300F2-1BD1-4EBC-894F-74BF8C13FE15}"/>
                </a:ext>
              </a:extLst>
            </p:cNvPr>
            <p:cNvGrpSpPr/>
            <p:nvPr/>
          </p:nvGrpSpPr>
          <p:grpSpPr>
            <a:xfrm>
              <a:off x="4633034" y="1576663"/>
              <a:ext cx="2925932" cy="3707065"/>
              <a:chOff x="4633034" y="1468672"/>
              <a:chExt cx="2925932" cy="3707065"/>
            </a:xfrm>
          </p:grpSpPr>
          <p:pic>
            <p:nvPicPr>
              <p:cNvPr id="51" name="Graphique 11">
                <a:extLst>
                  <a:ext uri="{FF2B5EF4-FFF2-40B4-BE49-F238E27FC236}">
                    <a16:creationId xmlns:a16="http://schemas.microsoft.com/office/drawing/2014/main" id="{B49793B3-FB9C-40D7-8B94-26622516E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449300" y="1468672"/>
                <a:ext cx="1089643" cy="1877264"/>
              </a:xfrm>
              <a:prstGeom prst="rect">
                <a:avLst/>
              </a:prstGeom>
            </p:spPr>
          </p:pic>
          <p:pic>
            <p:nvPicPr>
              <p:cNvPr id="52" name="Image 51">
                <a:extLst>
                  <a:ext uri="{FF2B5EF4-FFF2-40B4-BE49-F238E27FC236}">
                    <a16:creationId xmlns:a16="http://schemas.microsoft.com/office/drawing/2014/main" id="{65E600A3-3326-45C1-AAD0-E92B9DFAC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3034" y="3529900"/>
                <a:ext cx="2925932" cy="1645837"/>
              </a:xfrm>
              <a:prstGeom prst="rect">
                <a:avLst/>
              </a:prstGeom>
            </p:spPr>
          </p:pic>
        </p:grpSp>
        <p:sp>
          <p:nvSpPr>
            <p:cNvPr id="101" name="Forme libre : forme 100">
              <a:extLst>
                <a:ext uri="{FF2B5EF4-FFF2-40B4-BE49-F238E27FC236}">
                  <a16:creationId xmlns:a16="http://schemas.microsoft.com/office/drawing/2014/main" id="{76E28215-8891-4516-8943-AE6981B56108}"/>
                </a:ext>
              </a:extLst>
            </p:cNvPr>
            <p:cNvSpPr/>
            <p:nvPr/>
          </p:nvSpPr>
          <p:spPr>
            <a:xfrm>
              <a:off x="5959467" y="2267414"/>
              <a:ext cx="69307" cy="68971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6CB3D51D-0822-4506-B6BE-D4A684EDF34B}"/>
              </a:ext>
            </a:extLst>
          </p:cNvPr>
          <p:cNvGrpSpPr/>
          <p:nvPr/>
        </p:nvGrpSpPr>
        <p:grpSpPr>
          <a:xfrm>
            <a:off x="790266" y="1320197"/>
            <a:ext cx="3326748" cy="4217608"/>
            <a:chOff x="8033459" y="1574271"/>
            <a:chExt cx="2925932" cy="3709457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D6B8C9F-B71E-49EA-A004-7836591F755F}"/>
                </a:ext>
              </a:extLst>
            </p:cNvPr>
            <p:cNvGrpSpPr/>
            <p:nvPr/>
          </p:nvGrpSpPr>
          <p:grpSpPr>
            <a:xfrm>
              <a:off x="8033459" y="1574271"/>
              <a:ext cx="2925932" cy="3709457"/>
              <a:chOff x="8033459" y="1466280"/>
              <a:chExt cx="2925932" cy="3709457"/>
            </a:xfrm>
          </p:grpSpPr>
          <p:pic>
            <p:nvPicPr>
              <p:cNvPr id="10" name="Image 9">
                <a:extLst>
                  <a:ext uri="{FF2B5EF4-FFF2-40B4-BE49-F238E27FC236}">
                    <a16:creationId xmlns:a16="http://schemas.microsoft.com/office/drawing/2014/main" id="{3DB88042-51C7-4C9A-92FD-75FBAD9D8E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3459" y="3529900"/>
                <a:ext cx="2925932" cy="1645837"/>
              </a:xfrm>
              <a:prstGeom prst="rect">
                <a:avLst/>
              </a:prstGeom>
            </p:spPr>
          </p:pic>
          <p:grpSp>
            <p:nvGrpSpPr>
              <p:cNvPr id="11" name="Espace réservé du contenu 7">
                <a:extLst>
                  <a:ext uri="{FF2B5EF4-FFF2-40B4-BE49-F238E27FC236}">
                    <a16:creationId xmlns:a16="http://schemas.microsoft.com/office/drawing/2014/main" id="{F9EE8E53-60E2-4429-A31E-866C7E9C77D8}"/>
                  </a:ext>
                </a:extLst>
              </p:cNvPr>
              <p:cNvGrpSpPr/>
              <p:nvPr/>
            </p:nvGrpSpPr>
            <p:grpSpPr>
              <a:xfrm>
                <a:off x="8399725" y="1466280"/>
                <a:ext cx="1909602" cy="1877151"/>
                <a:chOff x="8399725" y="1466280"/>
                <a:chExt cx="1909602" cy="1877151"/>
              </a:xfrm>
            </p:grpSpPr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DFCEB119-8324-42B8-B4BE-A162339AEE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99725" y="1621526"/>
                  <a:ext cx="905556" cy="908739"/>
                </a:xfrm>
                <a:custGeom>
                  <a:avLst/>
                  <a:gdLst>
                    <a:gd name="connsiteX0" fmla="*/ 0 w 905555"/>
                    <a:gd name="connsiteY0" fmla="*/ 0 h 908739"/>
                    <a:gd name="connsiteX1" fmla="*/ 917018 w 905555"/>
                    <a:gd name="connsiteY1" fmla="*/ 0 h 908739"/>
                    <a:gd name="connsiteX2" fmla="*/ 917018 w 905555"/>
                    <a:gd name="connsiteY2" fmla="*/ 920530 h 908739"/>
                    <a:gd name="connsiteX3" fmla="*/ 0 w 905555"/>
                    <a:gd name="connsiteY3" fmla="*/ 920530 h 9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5555" h="908739">
                      <a:moveTo>
                        <a:pt x="0" y="0"/>
                      </a:moveTo>
                      <a:lnTo>
                        <a:pt x="917018" y="0"/>
                      </a:lnTo>
                      <a:lnTo>
                        <a:pt x="917018" y="920530"/>
                      </a:lnTo>
                      <a:lnTo>
                        <a:pt x="0" y="920530"/>
                      </a:lnTo>
                      <a:close/>
                    </a:path>
                  </a:pathLst>
                </a:custGeom>
                <a:ln/>
              </p:spPr>
            </p:pic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D20E7D9D-D8D6-404E-B940-462B52AB09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590435" y="2195011"/>
                  <a:ext cx="178728" cy="179356"/>
                </a:xfrm>
                <a:custGeom>
                  <a:avLst/>
                  <a:gdLst>
                    <a:gd name="connsiteX0" fmla="*/ 0 w 178728"/>
                    <a:gd name="connsiteY0" fmla="*/ 0 h 179356"/>
                    <a:gd name="connsiteX1" fmla="*/ 187751 w 178728"/>
                    <a:gd name="connsiteY1" fmla="*/ 0 h 179356"/>
                    <a:gd name="connsiteX2" fmla="*/ 187751 w 178728"/>
                    <a:gd name="connsiteY2" fmla="*/ 188470 h 179356"/>
                    <a:gd name="connsiteX3" fmla="*/ 0 w 178728"/>
                    <a:gd name="connsiteY3" fmla="*/ 188470 h 17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8728" h="179356">
                      <a:moveTo>
                        <a:pt x="0" y="0"/>
                      </a:moveTo>
                      <a:lnTo>
                        <a:pt x="187751" y="0"/>
                      </a:lnTo>
                      <a:lnTo>
                        <a:pt x="187751" y="188470"/>
                      </a:lnTo>
                      <a:lnTo>
                        <a:pt x="0" y="188470"/>
                      </a:lnTo>
                      <a:close/>
                    </a:path>
                  </a:pathLst>
                </a:custGeom>
                <a:ln/>
              </p:spPr>
            </p:pic>
            <p:sp>
              <p:nvSpPr>
                <p:cNvPr id="14" name="Forme libre : forme 13">
                  <a:extLst>
                    <a:ext uri="{FF2B5EF4-FFF2-40B4-BE49-F238E27FC236}">
                      <a16:creationId xmlns:a16="http://schemas.microsoft.com/office/drawing/2014/main" id="{FCC5F7C0-17A9-40B0-9215-AA0F4D882C75}"/>
                    </a:ext>
                  </a:extLst>
                </p:cNvPr>
                <p:cNvSpPr/>
                <p:nvPr/>
              </p:nvSpPr>
              <p:spPr>
                <a:xfrm>
                  <a:off x="9895528" y="1792201"/>
                  <a:ext cx="381287" cy="466327"/>
                </a:xfrm>
                <a:custGeom>
                  <a:avLst/>
                  <a:gdLst>
                    <a:gd name="connsiteX0" fmla="*/ 81401 w 381286"/>
                    <a:gd name="connsiteY0" fmla="*/ 65494 h 466326"/>
                    <a:gd name="connsiteX1" fmla="*/ 241243 w 381286"/>
                    <a:gd name="connsiteY1" fmla="*/ 323 h 466326"/>
                    <a:gd name="connsiteX2" fmla="*/ 344644 w 381286"/>
                    <a:gd name="connsiteY2" fmla="*/ 38920 h 466326"/>
                    <a:gd name="connsiteX3" fmla="*/ 366401 w 381286"/>
                    <a:gd name="connsiteY3" fmla="*/ 191407 h 466326"/>
                    <a:gd name="connsiteX4" fmla="*/ 357572 w 381286"/>
                    <a:gd name="connsiteY4" fmla="*/ 204378 h 466326"/>
                    <a:gd name="connsiteX5" fmla="*/ 376171 w 381286"/>
                    <a:gd name="connsiteY5" fmla="*/ 222728 h 466326"/>
                    <a:gd name="connsiteX6" fmla="*/ 362933 w 381286"/>
                    <a:gd name="connsiteY6" fmla="*/ 265753 h 466326"/>
                    <a:gd name="connsiteX7" fmla="*/ 314379 w 381286"/>
                    <a:gd name="connsiteY7" fmla="*/ 289164 h 466326"/>
                    <a:gd name="connsiteX8" fmla="*/ 308386 w 381286"/>
                    <a:gd name="connsiteY8" fmla="*/ 293277 h 466326"/>
                    <a:gd name="connsiteX9" fmla="*/ 258902 w 381286"/>
                    <a:gd name="connsiteY9" fmla="*/ 362877 h 466326"/>
                    <a:gd name="connsiteX10" fmla="*/ 258270 w 381286"/>
                    <a:gd name="connsiteY10" fmla="*/ 434380 h 466326"/>
                    <a:gd name="connsiteX11" fmla="*/ 258270 w 381286"/>
                    <a:gd name="connsiteY11" fmla="*/ 446397 h 466326"/>
                    <a:gd name="connsiteX12" fmla="*/ 246915 w 381286"/>
                    <a:gd name="connsiteY12" fmla="*/ 441973 h 466326"/>
                    <a:gd name="connsiteX13" fmla="*/ 239981 w 381286"/>
                    <a:gd name="connsiteY13" fmla="*/ 369837 h 466326"/>
                    <a:gd name="connsiteX14" fmla="*/ 278443 w 381286"/>
                    <a:gd name="connsiteY14" fmla="*/ 315106 h 466326"/>
                    <a:gd name="connsiteX15" fmla="*/ 305550 w 381286"/>
                    <a:gd name="connsiteY15" fmla="*/ 272396 h 466326"/>
                    <a:gd name="connsiteX16" fmla="*/ 314069 w 381286"/>
                    <a:gd name="connsiteY16" fmla="*/ 269866 h 466326"/>
                    <a:gd name="connsiteX17" fmla="*/ 337399 w 381286"/>
                    <a:gd name="connsiteY17" fmla="*/ 269866 h 466326"/>
                    <a:gd name="connsiteX18" fmla="*/ 248178 w 381286"/>
                    <a:gd name="connsiteY18" fmla="*/ 236014 h 466326"/>
                    <a:gd name="connsiteX19" fmla="*/ 234309 w 381286"/>
                    <a:gd name="connsiteY19" fmla="*/ 236647 h 466326"/>
                    <a:gd name="connsiteX20" fmla="*/ 204676 w 381286"/>
                    <a:gd name="connsiteY20" fmla="*/ 231586 h 466326"/>
                    <a:gd name="connsiteX21" fmla="*/ 65959 w 381286"/>
                    <a:gd name="connsiteY21" fmla="*/ 241077 h 466326"/>
                    <a:gd name="connsiteX22" fmla="*/ 37899 w 381286"/>
                    <a:gd name="connsiteY22" fmla="*/ 236647 h 466326"/>
                    <a:gd name="connsiteX23" fmla="*/ 27497 w 381286"/>
                    <a:gd name="connsiteY23" fmla="*/ 242342 h 466326"/>
                    <a:gd name="connsiteX24" fmla="*/ 14890 w 381286"/>
                    <a:gd name="connsiteY24" fmla="*/ 362560 h 466326"/>
                    <a:gd name="connsiteX25" fmla="*/ 36957 w 381286"/>
                    <a:gd name="connsiteY25" fmla="*/ 425197 h 466326"/>
                    <a:gd name="connsiteX26" fmla="*/ 110093 w 381286"/>
                    <a:gd name="connsiteY26" fmla="*/ 444819 h 466326"/>
                    <a:gd name="connsiteX27" fmla="*/ 144778 w 381286"/>
                    <a:gd name="connsiteY27" fmla="*/ 419828 h 466326"/>
                    <a:gd name="connsiteX28" fmla="*/ 162746 w 381286"/>
                    <a:gd name="connsiteY28" fmla="*/ 406532 h 466326"/>
                    <a:gd name="connsiteX29" fmla="*/ 165892 w 381286"/>
                    <a:gd name="connsiteY29" fmla="*/ 409378 h 466326"/>
                    <a:gd name="connsiteX30" fmla="*/ 161793 w 381286"/>
                    <a:gd name="connsiteY30" fmla="*/ 421407 h 466326"/>
                    <a:gd name="connsiteX31" fmla="*/ 90230 w 381286"/>
                    <a:gd name="connsiteY31" fmla="*/ 468865 h 466326"/>
                    <a:gd name="connsiteX32" fmla="*/ 28438 w 381286"/>
                    <a:gd name="connsiteY32" fmla="*/ 442284 h 466326"/>
                    <a:gd name="connsiteX33" fmla="*/ 1331 w 381286"/>
                    <a:gd name="connsiteY33" fmla="*/ 352437 h 466326"/>
                    <a:gd name="connsiteX34" fmla="*/ 18358 w 381286"/>
                    <a:gd name="connsiteY34" fmla="*/ 247720 h 466326"/>
                    <a:gd name="connsiteX35" fmla="*/ 1021 w 381286"/>
                    <a:gd name="connsiteY35" fmla="*/ 189509 h 466326"/>
                    <a:gd name="connsiteX36" fmla="*/ 29069 w 381286"/>
                    <a:gd name="connsiteY36" fmla="*/ 93967 h 466326"/>
                    <a:gd name="connsiteX37" fmla="*/ 45787 w 381286"/>
                    <a:gd name="connsiteY37" fmla="*/ 69606 h 466326"/>
                    <a:gd name="connsiteX38" fmla="*/ 81413 w 381286"/>
                    <a:gd name="connsiteY38" fmla="*/ 65494 h 466326"/>
                    <a:gd name="connsiteX39" fmla="*/ 76683 w 381286"/>
                    <a:gd name="connsiteY39" fmla="*/ 125604 h 466326"/>
                    <a:gd name="connsiteX40" fmla="*/ 70058 w 381286"/>
                    <a:gd name="connsiteY40" fmla="*/ 136360 h 466326"/>
                    <a:gd name="connsiteX41" fmla="*/ 50195 w 381286"/>
                    <a:gd name="connsiteY41" fmla="*/ 150597 h 466326"/>
                    <a:gd name="connsiteX42" fmla="*/ 52721 w 381286"/>
                    <a:gd name="connsiteY42" fmla="*/ 153760 h 466326"/>
                    <a:gd name="connsiteX43" fmla="*/ 87085 w 381286"/>
                    <a:gd name="connsiteY43" fmla="*/ 132880 h 466326"/>
                    <a:gd name="connsiteX44" fmla="*/ 76683 w 381286"/>
                    <a:gd name="connsiteY44" fmla="*/ 125604 h 466326"/>
                    <a:gd name="connsiteX45" fmla="*/ 65018 w 381286"/>
                    <a:gd name="connsiteY45" fmla="*/ 112633 h 466326"/>
                    <a:gd name="connsiteX46" fmla="*/ 26234 w 381286"/>
                    <a:gd name="connsiteY46" fmla="*/ 147750 h 466326"/>
                    <a:gd name="connsiteX47" fmla="*/ 28128 w 381286"/>
                    <a:gd name="connsiteY47" fmla="*/ 149964 h 466326"/>
                    <a:gd name="connsiteX48" fmla="*/ 42319 w 381286"/>
                    <a:gd name="connsiteY48" fmla="*/ 141422 h 466326"/>
                    <a:gd name="connsiteX49" fmla="*/ 76683 w 381286"/>
                    <a:gd name="connsiteY49" fmla="*/ 125604 h 466326"/>
                    <a:gd name="connsiteX50" fmla="*/ 249441 w 381286"/>
                    <a:gd name="connsiteY50" fmla="*/ 11396 h 466326"/>
                    <a:gd name="connsiteX51" fmla="*/ 105363 w 381286"/>
                    <a:gd name="connsiteY51" fmla="*/ 52840 h 466326"/>
                    <a:gd name="connsiteX52" fmla="*/ 106626 w 381286"/>
                    <a:gd name="connsiteY52" fmla="*/ 112948 h 466326"/>
                    <a:gd name="connsiteX53" fmla="*/ 317215 w 381286"/>
                    <a:gd name="connsiteY53" fmla="*/ 218931 h 466326"/>
                    <a:gd name="connsiteX54" fmla="*/ 328880 w 381286"/>
                    <a:gd name="connsiteY54" fmla="*/ 214502 h 466326"/>
                    <a:gd name="connsiteX55" fmla="*/ 348433 w 381286"/>
                    <a:gd name="connsiteY55" fmla="*/ 186662 h 466326"/>
                    <a:gd name="connsiteX56" fmla="*/ 337399 w 381286"/>
                    <a:gd name="connsiteY56" fmla="*/ 51891 h 466326"/>
                    <a:gd name="connsiteX57" fmla="*/ 249441 w 381286"/>
                    <a:gd name="connsiteY57" fmla="*/ 11396 h 466326"/>
                    <a:gd name="connsiteX58" fmla="*/ 98118 w 381286"/>
                    <a:gd name="connsiteY58" fmla="*/ 145534 h 466326"/>
                    <a:gd name="connsiteX59" fmla="*/ 97165 w 381286"/>
                    <a:gd name="connsiteY59" fmla="*/ 141105 h 466326"/>
                    <a:gd name="connsiteX60" fmla="*/ 82986 w 381286"/>
                    <a:gd name="connsiteY60" fmla="*/ 146483 h 466326"/>
                    <a:gd name="connsiteX61" fmla="*/ 23088 w 381286"/>
                    <a:gd name="connsiteY61" fmla="*/ 193622 h 466326"/>
                    <a:gd name="connsiteX62" fmla="*/ 11101 w 381286"/>
                    <a:gd name="connsiteY62" fmla="*/ 202164 h 466326"/>
                    <a:gd name="connsiteX63" fmla="*/ 18989 w 381286"/>
                    <a:gd name="connsiteY63" fmla="*/ 239811 h 466326"/>
                    <a:gd name="connsiteX64" fmla="*/ 25924 w 381286"/>
                    <a:gd name="connsiteY64" fmla="*/ 225575 h 466326"/>
                    <a:gd name="connsiteX65" fmla="*/ 102217 w 381286"/>
                    <a:gd name="connsiteY65" fmla="*/ 164517 h 466326"/>
                    <a:gd name="connsiteX66" fmla="*/ 110093 w 381286"/>
                    <a:gd name="connsiteY66" fmla="*/ 159454 h 466326"/>
                    <a:gd name="connsiteX67" fmla="*/ 112619 w 381286"/>
                    <a:gd name="connsiteY67" fmla="*/ 162301 h 466326"/>
                    <a:gd name="connsiteX68" fmla="*/ 46418 w 381286"/>
                    <a:gd name="connsiteY68" fmla="*/ 225892 h 466326"/>
                    <a:gd name="connsiteX69" fmla="*/ 65327 w 381286"/>
                    <a:gd name="connsiteY69" fmla="*/ 227789 h 466326"/>
                    <a:gd name="connsiteX70" fmla="*/ 76683 w 381286"/>
                    <a:gd name="connsiteY70" fmla="*/ 226840 h 466326"/>
                    <a:gd name="connsiteX71" fmla="*/ 115455 w 381286"/>
                    <a:gd name="connsiteY71" fmla="*/ 195519 h 466326"/>
                    <a:gd name="connsiteX72" fmla="*/ 131850 w 381286"/>
                    <a:gd name="connsiteY72" fmla="*/ 185712 h 466326"/>
                    <a:gd name="connsiteX73" fmla="*/ 110415 w 381286"/>
                    <a:gd name="connsiteY73" fmla="*/ 209440 h 466326"/>
                    <a:gd name="connsiteX74" fmla="*/ 87085 w 381286"/>
                    <a:gd name="connsiteY74" fmla="*/ 231901 h 466326"/>
                    <a:gd name="connsiteX75" fmla="*/ 100001 w 381286"/>
                    <a:gd name="connsiteY75" fmla="*/ 233167 h 466326"/>
                    <a:gd name="connsiteX76" fmla="*/ 98118 w 381286"/>
                    <a:gd name="connsiteY76" fmla="*/ 230953 h 466326"/>
                    <a:gd name="connsiteX77" fmla="*/ 142562 w 381286"/>
                    <a:gd name="connsiteY77" fmla="*/ 186346 h 466326"/>
                    <a:gd name="connsiteX78" fmla="*/ 146661 w 381286"/>
                    <a:gd name="connsiteY78" fmla="*/ 190141 h 466326"/>
                    <a:gd name="connsiteX79" fmla="*/ 107257 w 381286"/>
                    <a:gd name="connsiteY79" fmla="*/ 235698 h 466326"/>
                    <a:gd name="connsiteX80" fmla="*/ 134686 w 381286"/>
                    <a:gd name="connsiteY80" fmla="*/ 215135 h 466326"/>
                    <a:gd name="connsiteX81" fmla="*/ 159279 w 381286"/>
                    <a:gd name="connsiteY81" fmla="*/ 191090 h 466326"/>
                    <a:gd name="connsiteX82" fmla="*/ 104421 w 381286"/>
                    <a:gd name="connsiteY82" fmla="*/ 149963 h 466326"/>
                    <a:gd name="connsiteX83" fmla="*/ 75098 w 381286"/>
                    <a:gd name="connsiteY83" fmla="*/ 174640 h 466326"/>
                    <a:gd name="connsiteX84" fmla="*/ 45155 w 381286"/>
                    <a:gd name="connsiteY84" fmla="*/ 197101 h 466326"/>
                    <a:gd name="connsiteX85" fmla="*/ 14890 w 381286"/>
                    <a:gd name="connsiteY85" fmla="*/ 216717 h 466326"/>
                    <a:gd name="connsiteX86" fmla="*/ 98118 w 381286"/>
                    <a:gd name="connsiteY86" fmla="*/ 145534 h 466326"/>
                    <a:gd name="connsiteX87" fmla="*/ 62182 w 381286"/>
                    <a:gd name="connsiteY87" fmla="*/ 101559 h 466326"/>
                    <a:gd name="connsiteX88" fmla="*/ 74466 w 381286"/>
                    <a:gd name="connsiteY88" fmla="*/ 114530 h 466326"/>
                    <a:gd name="connsiteX89" fmla="*/ 107888 w 381286"/>
                    <a:gd name="connsiteY89" fmla="*/ 139523 h 466326"/>
                    <a:gd name="connsiteX90" fmla="*/ 184491 w 381286"/>
                    <a:gd name="connsiteY90" fmla="*/ 188876 h 466326"/>
                    <a:gd name="connsiteX91" fmla="*/ 286950 w 381286"/>
                    <a:gd name="connsiteY91" fmla="*/ 234433 h 466326"/>
                    <a:gd name="connsiteX92" fmla="*/ 349696 w 381286"/>
                    <a:gd name="connsiteY92" fmla="*/ 253414 h 466326"/>
                    <a:gd name="connsiteX93" fmla="*/ 363565 w 381286"/>
                    <a:gd name="connsiteY93" fmla="*/ 244557 h 466326"/>
                    <a:gd name="connsiteX94" fmla="*/ 334873 w 381286"/>
                    <a:gd name="connsiteY94" fmla="*/ 241393 h 466326"/>
                    <a:gd name="connsiteX95" fmla="*/ 216341 w 381286"/>
                    <a:gd name="connsiteY95" fmla="*/ 193622 h 466326"/>
                    <a:gd name="connsiteX96" fmla="*/ 99691 w 381286"/>
                    <a:gd name="connsiteY96" fmla="*/ 117379 h 466326"/>
                    <a:gd name="connsiteX97" fmla="*/ 76361 w 381286"/>
                    <a:gd name="connsiteY97" fmla="*/ 74985 h 466326"/>
                    <a:gd name="connsiteX98" fmla="*/ 60597 w 381286"/>
                    <a:gd name="connsiteY98" fmla="*/ 68658 h 466326"/>
                    <a:gd name="connsiteX99" fmla="*/ 39793 w 381286"/>
                    <a:gd name="connsiteY99" fmla="*/ 91752 h 466326"/>
                    <a:gd name="connsiteX100" fmla="*/ 56498 w 381286"/>
                    <a:gd name="connsiteY100" fmla="*/ 94283 h 466326"/>
                    <a:gd name="connsiteX101" fmla="*/ 48301 w 381286"/>
                    <a:gd name="connsiteY101" fmla="*/ 110418 h 466326"/>
                    <a:gd name="connsiteX102" fmla="*/ 50827 w 381286"/>
                    <a:gd name="connsiteY102" fmla="*/ 112633 h 466326"/>
                    <a:gd name="connsiteX103" fmla="*/ 62182 w 381286"/>
                    <a:gd name="connsiteY103" fmla="*/ 101559 h 466326"/>
                    <a:gd name="connsiteX104" fmla="*/ 149818 w 381286"/>
                    <a:gd name="connsiteY104" fmla="*/ 231270 h 466326"/>
                    <a:gd name="connsiteX105" fmla="*/ 151713 w 381286"/>
                    <a:gd name="connsiteY105" fmla="*/ 234749 h 466326"/>
                    <a:gd name="connsiteX106" fmla="*/ 209716 w 381286"/>
                    <a:gd name="connsiteY106" fmla="*/ 216717 h 466326"/>
                    <a:gd name="connsiteX107" fmla="*/ 156443 w 381286"/>
                    <a:gd name="connsiteY107" fmla="*/ 223677 h 466326"/>
                    <a:gd name="connsiteX108" fmla="*/ 149818 w 381286"/>
                    <a:gd name="connsiteY108" fmla="*/ 231270 h 466326"/>
                    <a:gd name="connsiteX109" fmla="*/ 331406 w 381286"/>
                    <a:gd name="connsiteY109" fmla="*/ 221146 h 466326"/>
                    <a:gd name="connsiteX110" fmla="*/ 331716 w 381286"/>
                    <a:gd name="connsiteY110" fmla="*/ 223360 h 466326"/>
                    <a:gd name="connsiteX111" fmla="*/ 356940 w 381286"/>
                    <a:gd name="connsiteY111" fmla="*/ 226207 h 466326"/>
                    <a:gd name="connsiteX112" fmla="*/ 347479 w 381286"/>
                    <a:gd name="connsiteY112" fmla="*/ 215135 h 466326"/>
                    <a:gd name="connsiteX113" fmla="*/ 331406 w 381286"/>
                    <a:gd name="connsiteY113" fmla="*/ 221146 h 466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381286" h="466326">
                      <a:moveTo>
                        <a:pt x="81401" y="65494"/>
                      </a:moveTo>
                      <a:cubicBezTo>
                        <a:pt x="123962" y="17091"/>
                        <a:pt x="178188" y="-2841"/>
                        <a:pt x="241243" y="323"/>
                      </a:cubicBezTo>
                      <a:cubicBezTo>
                        <a:pt x="279384" y="2221"/>
                        <a:pt x="315011" y="13927"/>
                        <a:pt x="344644" y="38920"/>
                      </a:cubicBezTo>
                      <a:cubicBezTo>
                        <a:pt x="391935" y="78465"/>
                        <a:pt x="400443" y="139840"/>
                        <a:pt x="366401" y="191407"/>
                      </a:cubicBezTo>
                      <a:cubicBezTo>
                        <a:pt x="363565" y="195521"/>
                        <a:pt x="360729" y="199317"/>
                        <a:pt x="357572" y="204378"/>
                      </a:cubicBezTo>
                      <a:cubicBezTo>
                        <a:pt x="365448" y="208807"/>
                        <a:pt x="362612" y="222728"/>
                        <a:pt x="376171" y="222728"/>
                      </a:cubicBezTo>
                      <a:cubicBezTo>
                        <a:pt x="379007" y="239178"/>
                        <a:pt x="376493" y="253414"/>
                        <a:pt x="362933" y="265753"/>
                      </a:cubicBezTo>
                      <a:cubicBezTo>
                        <a:pt x="348742" y="278407"/>
                        <a:pt x="334873" y="290113"/>
                        <a:pt x="314379" y="289164"/>
                      </a:cubicBezTo>
                      <a:cubicBezTo>
                        <a:pt x="312485" y="289164"/>
                        <a:pt x="309649" y="291378"/>
                        <a:pt x="308386" y="293277"/>
                      </a:cubicBezTo>
                      <a:cubicBezTo>
                        <a:pt x="291681" y="316371"/>
                        <a:pt x="274975" y="339149"/>
                        <a:pt x="258902" y="362877"/>
                      </a:cubicBezTo>
                      <a:cubicBezTo>
                        <a:pt x="238718" y="392303"/>
                        <a:pt x="239039" y="404320"/>
                        <a:pt x="258270" y="434380"/>
                      </a:cubicBezTo>
                      <a:cubicBezTo>
                        <a:pt x="260153" y="437226"/>
                        <a:pt x="258580" y="442284"/>
                        <a:pt x="258270" y="446397"/>
                      </a:cubicBezTo>
                      <a:cubicBezTo>
                        <a:pt x="254481" y="445130"/>
                        <a:pt x="249120" y="444819"/>
                        <a:pt x="246915" y="441973"/>
                      </a:cubicBezTo>
                      <a:cubicBezTo>
                        <a:pt x="228947" y="420450"/>
                        <a:pt x="225789" y="393882"/>
                        <a:pt x="239981" y="369837"/>
                      </a:cubicBezTo>
                      <a:cubicBezTo>
                        <a:pt x="251336" y="350855"/>
                        <a:pt x="265837" y="333455"/>
                        <a:pt x="278443" y="315106"/>
                      </a:cubicBezTo>
                      <a:cubicBezTo>
                        <a:pt x="287903" y="301187"/>
                        <a:pt x="296101" y="286317"/>
                        <a:pt x="305550" y="272396"/>
                      </a:cubicBezTo>
                      <a:cubicBezTo>
                        <a:pt x="306813" y="270499"/>
                        <a:pt x="313438" y="269234"/>
                        <a:pt x="314069" y="269866"/>
                      </a:cubicBezTo>
                      <a:cubicBezTo>
                        <a:pt x="322577" y="283785"/>
                        <a:pt x="329833" y="272081"/>
                        <a:pt x="337399" y="269866"/>
                      </a:cubicBezTo>
                      <a:cubicBezTo>
                        <a:pt x="307444" y="258477"/>
                        <a:pt x="278121" y="247404"/>
                        <a:pt x="248178" y="236014"/>
                      </a:cubicBezTo>
                      <a:cubicBezTo>
                        <a:pt x="245652" y="246139"/>
                        <a:pt x="239671" y="242659"/>
                        <a:pt x="234309" y="236647"/>
                      </a:cubicBezTo>
                      <a:cubicBezTo>
                        <a:pt x="225480" y="226524"/>
                        <a:pt x="216972" y="225890"/>
                        <a:pt x="204676" y="231586"/>
                      </a:cubicBezTo>
                      <a:cubicBezTo>
                        <a:pt x="159910" y="252782"/>
                        <a:pt x="112929" y="251200"/>
                        <a:pt x="65959" y="241077"/>
                      </a:cubicBezTo>
                      <a:cubicBezTo>
                        <a:pt x="56820" y="239178"/>
                        <a:pt x="47359" y="237280"/>
                        <a:pt x="37899" y="236647"/>
                      </a:cubicBezTo>
                      <a:cubicBezTo>
                        <a:pt x="34431" y="236330"/>
                        <a:pt x="28438" y="239495"/>
                        <a:pt x="27497" y="242342"/>
                      </a:cubicBezTo>
                      <a:cubicBezTo>
                        <a:pt x="15832" y="281571"/>
                        <a:pt x="9529" y="321434"/>
                        <a:pt x="14890" y="362560"/>
                      </a:cubicBezTo>
                      <a:cubicBezTo>
                        <a:pt x="18036" y="384711"/>
                        <a:pt x="23719" y="406532"/>
                        <a:pt x="36957" y="425197"/>
                      </a:cubicBezTo>
                      <a:cubicBezTo>
                        <a:pt x="55557" y="452089"/>
                        <a:pt x="81091" y="459681"/>
                        <a:pt x="110093" y="444819"/>
                      </a:cubicBezTo>
                      <a:cubicBezTo>
                        <a:pt x="122711" y="438494"/>
                        <a:pt x="133423" y="428366"/>
                        <a:pt x="144778" y="419828"/>
                      </a:cubicBezTo>
                      <a:cubicBezTo>
                        <a:pt x="150759" y="415392"/>
                        <a:pt x="156753" y="410968"/>
                        <a:pt x="162746" y="406532"/>
                      </a:cubicBezTo>
                      <a:cubicBezTo>
                        <a:pt x="163687" y="407489"/>
                        <a:pt x="164950" y="408433"/>
                        <a:pt x="165892" y="409378"/>
                      </a:cubicBezTo>
                      <a:cubicBezTo>
                        <a:pt x="164641" y="413491"/>
                        <a:pt x="164009" y="417927"/>
                        <a:pt x="161793" y="421407"/>
                      </a:cubicBezTo>
                      <a:cubicBezTo>
                        <a:pt x="144456" y="447031"/>
                        <a:pt x="121126" y="464428"/>
                        <a:pt x="90230" y="468865"/>
                      </a:cubicBezTo>
                      <a:cubicBezTo>
                        <a:pt x="65018" y="472344"/>
                        <a:pt x="44202" y="461894"/>
                        <a:pt x="28438" y="442284"/>
                      </a:cubicBezTo>
                      <a:cubicBezTo>
                        <a:pt x="7634" y="416026"/>
                        <a:pt x="2272" y="385021"/>
                        <a:pt x="1331" y="352437"/>
                      </a:cubicBezTo>
                      <a:cubicBezTo>
                        <a:pt x="68" y="316688"/>
                        <a:pt x="7956" y="282520"/>
                        <a:pt x="18358" y="247720"/>
                      </a:cubicBezTo>
                      <a:cubicBezTo>
                        <a:pt x="-1505" y="232851"/>
                        <a:pt x="-1195" y="211339"/>
                        <a:pt x="1021" y="189509"/>
                      </a:cubicBezTo>
                      <a:cubicBezTo>
                        <a:pt x="4488" y="155975"/>
                        <a:pt x="13306" y="124022"/>
                        <a:pt x="29069" y="93967"/>
                      </a:cubicBezTo>
                      <a:cubicBezTo>
                        <a:pt x="33800" y="85424"/>
                        <a:pt x="39483" y="77199"/>
                        <a:pt x="45787" y="69606"/>
                      </a:cubicBezTo>
                      <a:cubicBezTo>
                        <a:pt x="58083" y="55687"/>
                        <a:pt x="67853" y="55053"/>
                        <a:pt x="81413" y="65494"/>
                      </a:cubicBezTo>
                      <a:close/>
                      <a:moveTo>
                        <a:pt x="76683" y="125604"/>
                      </a:moveTo>
                      <a:cubicBezTo>
                        <a:pt x="74466" y="129400"/>
                        <a:pt x="72894" y="133829"/>
                        <a:pt x="70058" y="136360"/>
                      </a:cubicBezTo>
                      <a:cubicBezTo>
                        <a:pt x="64064" y="141738"/>
                        <a:pt x="56820" y="145851"/>
                        <a:pt x="50195" y="150597"/>
                      </a:cubicBezTo>
                      <a:cubicBezTo>
                        <a:pt x="51148" y="151546"/>
                        <a:pt x="51768" y="152494"/>
                        <a:pt x="52721" y="153760"/>
                      </a:cubicBezTo>
                      <a:cubicBezTo>
                        <a:pt x="63755" y="147116"/>
                        <a:pt x="74466" y="140472"/>
                        <a:pt x="87085" y="132880"/>
                      </a:cubicBezTo>
                      <a:cubicBezTo>
                        <a:pt x="82664" y="130033"/>
                        <a:pt x="79518" y="127818"/>
                        <a:pt x="76683" y="125604"/>
                      </a:cubicBezTo>
                      <a:cubicBezTo>
                        <a:pt x="72894" y="121807"/>
                        <a:pt x="69426" y="117694"/>
                        <a:pt x="65018" y="112633"/>
                      </a:cubicBezTo>
                      <a:cubicBezTo>
                        <a:pt x="51458" y="124971"/>
                        <a:pt x="38852" y="136360"/>
                        <a:pt x="26234" y="147750"/>
                      </a:cubicBezTo>
                      <a:cubicBezTo>
                        <a:pt x="26865" y="148382"/>
                        <a:pt x="27497" y="149330"/>
                        <a:pt x="28128" y="149964"/>
                      </a:cubicBezTo>
                      <a:cubicBezTo>
                        <a:pt x="32858" y="147116"/>
                        <a:pt x="37267" y="143953"/>
                        <a:pt x="42319" y="141422"/>
                      </a:cubicBezTo>
                      <a:cubicBezTo>
                        <a:pt x="53662" y="135727"/>
                        <a:pt x="65327" y="130665"/>
                        <a:pt x="76683" y="125604"/>
                      </a:cubicBezTo>
                      <a:close/>
                      <a:moveTo>
                        <a:pt x="249441" y="11396"/>
                      </a:moveTo>
                      <a:cubicBezTo>
                        <a:pt x="194583" y="5385"/>
                        <a:pt x="141930" y="20570"/>
                        <a:pt x="105363" y="52840"/>
                      </a:cubicBezTo>
                      <a:cubicBezTo>
                        <a:pt x="75098" y="79730"/>
                        <a:pt x="72262" y="87007"/>
                        <a:pt x="106626" y="112948"/>
                      </a:cubicBezTo>
                      <a:cubicBezTo>
                        <a:pt x="170312" y="161036"/>
                        <a:pt x="241875" y="193939"/>
                        <a:pt x="317215" y="218931"/>
                      </a:cubicBezTo>
                      <a:cubicBezTo>
                        <a:pt x="320372" y="219881"/>
                        <a:pt x="326366" y="217349"/>
                        <a:pt x="328880" y="214502"/>
                      </a:cubicBezTo>
                      <a:cubicBezTo>
                        <a:pt x="336136" y="205643"/>
                        <a:pt x="341498" y="195836"/>
                        <a:pt x="348433" y="186662"/>
                      </a:cubicBezTo>
                      <a:cubicBezTo>
                        <a:pt x="380580" y="143004"/>
                        <a:pt x="376481" y="89538"/>
                        <a:pt x="337399" y="51891"/>
                      </a:cubicBezTo>
                      <a:cubicBezTo>
                        <a:pt x="311543" y="27531"/>
                        <a:pt x="280969" y="15825"/>
                        <a:pt x="249441" y="11396"/>
                      </a:cubicBezTo>
                      <a:close/>
                      <a:moveTo>
                        <a:pt x="98118" y="145534"/>
                      </a:moveTo>
                      <a:cubicBezTo>
                        <a:pt x="97796" y="143953"/>
                        <a:pt x="97486" y="142687"/>
                        <a:pt x="97165" y="141105"/>
                      </a:cubicBezTo>
                      <a:cubicBezTo>
                        <a:pt x="92446" y="142687"/>
                        <a:pt x="87085" y="143636"/>
                        <a:pt x="82986" y="146483"/>
                      </a:cubicBezTo>
                      <a:cubicBezTo>
                        <a:pt x="62801" y="161986"/>
                        <a:pt x="43260" y="177804"/>
                        <a:pt x="23088" y="193622"/>
                      </a:cubicBezTo>
                      <a:cubicBezTo>
                        <a:pt x="19299" y="196469"/>
                        <a:pt x="15522" y="199000"/>
                        <a:pt x="11101" y="202164"/>
                      </a:cubicBezTo>
                      <a:cubicBezTo>
                        <a:pt x="9529" y="221461"/>
                        <a:pt x="12364" y="234117"/>
                        <a:pt x="18989" y="239811"/>
                      </a:cubicBezTo>
                      <a:cubicBezTo>
                        <a:pt x="21193" y="235066"/>
                        <a:pt x="22135" y="228739"/>
                        <a:pt x="25924" y="225575"/>
                      </a:cubicBezTo>
                      <a:cubicBezTo>
                        <a:pt x="50827" y="204695"/>
                        <a:pt x="76683" y="184764"/>
                        <a:pt x="102217" y="164517"/>
                      </a:cubicBezTo>
                      <a:cubicBezTo>
                        <a:pt x="104731" y="162618"/>
                        <a:pt x="107579" y="161036"/>
                        <a:pt x="110093" y="159454"/>
                      </a:cubicBezTo>
                      <a:cubicBezTo>
                        <a:pt x="111046" y="160404"/>
                        <a:pt x="111666" y="161353"/>
                        <a:pt x="112619" y="162301"/>
                      </a:cubicBezTo>
                      <a:cubicBezTo>
                        <a:pt x="96533" y="188560"/>
                        <a:pt x="69116" y="203746"/>
                        <a:pt x="46418" y="225892"/>
                      </a:cubicBezTo>
                      <a:cubicBezTo>
                        <a:pt x="53984" y="226841"/>
                        <a:pt x="59656" y="227474"/>
                        <a:pt x="65327" y="227789"/>
                      </a:cubicBezTo>
                      <a:cubicBezTo>
                        <a:pt x="69116" y="228106"/>
                        <a:pt x="74157" y="228739"/>
                        <a:pt x="76683" y="226840"/>
                      </a:cubicBezTo>
                      <a:cubicBezTo>
                        <a:pt x="89920" y="216717"/>
                        <a:pt x="102527" y="205960"/>
                        <a:pt x="115455" y="195519"/>
                      </a:cubicBezTo>
                      <a:cubicBezTo>
                        <a:pt x="120495" y="191723"/>
                        <a:pt x="126178" y="188876"/>
                        <a:pt x="131850" y="185712"/>
                      </a:cubicBezTo>
                      <a:cubicBezTo>
                        <a:pt x="124915" y="194571"/>
                        <a:pt x="117659" y="202164"/>
                        <a:pt x="110415" y="209440"/>
                      </a:cubicBezTo>
                      <a:cubicBezTo>
                        <a:pt x="103158" y="216717"/>
                        <a:pt x="95592" y="223676"/>
                        <a:pt x="87085" y="231901"/>
                      </a:cubicBezTo>
                      <a:cubicBezTo>
                        <a:pt x="92446" y="232535"/>
                        <a:pt x="96224" y="232851"/>
                        <a:pt x="100001" y="233167"/>
                      </a:cubicBezTo>
                      <a:cubicBezTo>
                        <a:pt x="99381" y="232535"/>
                        <a:pt x="98749" y="231586"/>
                        <a:pt x="98118" y="230953"/>
                      </a:cubicBezTo>
                      <a:cubicBezTo>
                        <a:pt x="112929" y="216083"/>
                        <a:pt x="127751" y="201215"/>
                        <a:pt x="142562" y="186346"/>
                      </a:cubicBezTo>
                      <a:cubicBezTo>
                        <a:pt x="143825" y="187611"/>
                        <a:pt x="145088" y="188876"/>
                        <a:pt x="146661" y="190141"/>
                      </a:cubicBezTo>
                      <a:cubicBezTo>
                        <a:pt x="134054" y="204694"/>
                        <a:pt x="121448" y="219247"/>
                        <a:pt x="107257" y="235698"/>
                      </a:cubicBezTo>
                      <a:cubicBezTo>
                        <a:pt x="122699" y="235066"/>
                        <a:pt x="125857" y="221461"/>
                        <a:pt x="134686" y="215135"/>
                      </a:cubicBezTo>
                      <a:cubicBezTo>
                        <a:pt x="143825" y="208490"/>
                        <a:pt x="151081" y="199000"/>
                        <a:pt x="159279" y="191090"/>
                      </a:cubicBezTo>
                      <a:cubicBezTo>
                        <a:pt x="140357" y="176854"/>
                        <a:pt x="122389" y="163568"/>
                        <a:pt x="104421" y="149963"/>
                      </a:cubicBezTo>
                      <a:cubicBezTo>
                        <a:pt x="94651" y="158189"/>
                        <a:pt x="85190" y="166730"/>
                        <a:pt x="75098" y="174640"/>
                      </a:cubicBezTo>
                      <a:cubicBezTo>
                        <a:pt x="65327" y="182548"/>
                        <a:pt x="55557" y="190141"/>
                        <a:pt x="45155" y="197101"/>
                      </a:cubicBezTo>
                      <a:cubicBezTo>
                        <a:pt x="35063" y="203429"/>
                        <a:pt x="29069" y="216400"/>
                        <a:pt x="14890" y="216717"/>
                      </a:cubicBezTo>
                      <a:cubicBezTo>
                        <a:pt x="36326" y="185396"/>
                        <a:pt x="71321" y="170211"/>
                        <a:pt x="98118" y="145534"/>
                      </a:cubicBezTo>
                      <a:close/>
                      <a:moveTo>
                        <a:pt x="62182" y="101559"/>
                      </a:moveTo>
                      <a:cubicBezTo>
                        <a:pt x="65649" y="105356"/>
                        <a:pt x="69426" y="110734"/>
                        <a:pt x="74466" y="114530"/>
                      </a:cubicBezTo>
                      <a:cubicBezTo>
                        <a:pt x="85500" y="123073"/>
                        <a:pt x="98118" y="129716"/>
                        <a:pt x="107888" y="139523"/>
                      </a:cubicBezTo>
                      <a:cubicBezTo>
                        <a:pt x="129955" y="161669"/>
                        <a:pt x="156753" y="175906"/>
                        <a:pt x="184491" y="188876"/>
                      </a:cubicBezTo>
                      <a:cubicBezTo>
                        <a:pt x="218223" y="204695"/>
                        <a:pt x="252277" y="220513"/>
                        <a:pt x="286950" y="234433"/>
                      </a:cubicBezTo>
                      <a:cubicBezTo>
                        <a:pt x="307135" y="242659"/>
                        <a:pt x="328570" y="247404"/>
                        <a:pt x="349696" y="253414"/>
                      </a:cubicBezTo>
                      <a:cubicBezTo>
                        <a:pt x="357881" y="255629"/>
                        <a:pt x="361671" y="250884"/>
                        <a:pt x="363565" y="244557"/>
                      </a:cubicBezTo>
                      <a:cubicBezTo>
                        <a:pt x="353163" y="243607"/>
                        <a:pt x="343702" y="243292"/>
                        <a:pt x="334873" y="241393"/>
                      </a:cubicBezTo>
                      <a:cubicBezTo>
                        <a:pt x="292944" y="231902"/>
                        <a:pt x="254172" y="213869"/>
                        <a:pt x="216341" y="193622"/>
                      </a:cubicBezTo>
                      <a:cubicBezTo>
                        <a:pt x="175352" y="171476"/>
                        <a:pt x="135317" y="148065"/>
                        <a:pt x="99691" y="117379"/>
                      </a:cubicBezTo>
                      <a:cubicBezTo>
                        <a:pt x="86763" y="106305"/>
                        <a:pt x="75098" y="94600"/>
                        <a:pt x="76361" y="74985"/>
                      </a:cubicBezTo>
                      <a:cubicBezTo>
                        <a:pt x="76992" y="65810"/>
                        <a:pt x="67532" y="62014"/>
                        <a:pt x="60597" y="68658"/>
                      </a:cubicBezTo>
                      <a:cubicBezTo>
                        <a:pt x="53353" y="75302"/>
                        <a:pt x="47359" y="83211"/>
                        <a:pt x="39793" y="91752"/>
                      </a:cubicBezTo>
                      <a:cubicBezTo>
                        <a:pt x="46728" y="92701"/>
                        <a:pt x="50827" y="93334"/>
                        <a:pt x="56498" y="94283"/>
                      </a:cubicBezTo>
                      <a:cubicBezTo>
                        <a:pt x="53353" y="100927"/>
                        <a:pt x="50827" y="105673"/>
                        <a:pt x="48301" y="110418"/>
                      </a:cubicBezTo>
                      <a:cubicBezTo>
                        <a:pt x="49254" y="111051"/>
                        <a:pt x="49885" y="111683"/>
                        <a:pt x="50827" y="112633"/>
                      </a:cubicBezTo>
                      <a:cubicBezTo>
                        <a:pt x="54294" y="108836"/>
                        <a:pt x="57761" y="105673"/>
                        <a:pt x="62182" y="101559"/>
                      </a:cubicBezTo>
                      <a:close/>
                      <a:moveTo>
                        <a:pt x="149818" y="231270"/>
                      </a:moveTo>
                      <a:cubicBezTo>
                        <a:pt x="150450" y="232535"/>
                        <a:pt x="151081" y="233484"/>
                        <a:pt x="151713" y="234749"/>
                      </a:cubicBezTo>
                      <a:cubicBezTo>
                        <a:pt x="170944" y="228739"/>
                        <a:pt x="190175" y="222728"/>
                        <a:pt x="209716" y="216717"/>
                      </a:cubicBezTo>
                      <a:cubicBezTo>
                        <a:pt x="171885" y="197102"/>
                        <a:pt x="182287" y="192672"/>
                        <a:pt x="156443" y="223677"/>
                      </a:cubicBezTo>
                      <a:cubicBezTo>
                        <a:pt x="154227" y="225892"/>
                        <a:pt x="152022" y="228422"/>
                        <a:pt x="149818" y="231270"/>
                      </a:cubicBezTo>
                      <a:close/>
                      <a:moveTo>
                        <a:pt x="331406" y="221146"/>
                      </a:moveTo>
                      <a:cubicBezTo>
                        <a:pt x="331406" y="221778"/>
                        <a:pt x="331716" y="222411"/>
                        <a:pt x="331716" y="223360"/>
                      </a:cubicBezTo>
                      <a:cubicBezTo>
                        <a:pt x="339604" y="224310"/>
                        <a:pt x="347479" y="224942"/>
                        <a:pt x="356940" y="226207"/>
                      </a:cubicBezTo>
                      <a:cubicBezTo>
                        <a:pt x="353163" y="221778"/>
                        <a:pt x="350637" y="218615"/>
                        <a:pt x="347479" y="215135"/>
                      </a:cubicBezTo>
                      <a:cubicBezTo>
                        <a:pt x="342130" y="217033"/>
                        <a:pt x="336768" y="218931"/>
                        <a:pt x="331406" y="22114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15" name="Forme libre : forme 14">
                  <a:extLst>
                    <a:ext uri="{FF2B5EF4-FFF2-40B4-BE49-F238E27FC236}">
                      <a16:creationId xmlns:a16="http://schemas.microsoft.com/office/drawing/2014/main" id="{E2156D5F-4570-46CD-AF34-1731B6BD48FC}"/>
                    </a:ext>
                  </a:extLst>
                </p:cNvPr>
                <p:cNvSpPr/>
                <p:nvPr/>
              </p:nvSpPr>
              <p:spPr>
                <a:xfrm>
                  <a:off x="9807290" y="2299579"/>
                  <a:ext cx="333626" cy="155442"/>
                </a:xfrm>
                <a:custGeom>
                  <a:avLst/>
                  <a:gdLst>
                    <a:gd name="connsiteX0" fmla="*/ 344971 w 333625"/>
                    <a:gd name="connsiteY0" fmla="*/ 14086 h 155442"/>
                    <a:gd name="connsiteX1" fmla="*/ 326371 w 333625"/>
                    <a:gd name="connsiteY1" fmla="*/ 40978 h 155442"/>
                    <a:gd name="connsiteX2" fmla="*/ 328897 w 333625"/>
                    <a:gd name="connsiteY2" fmla="*/ 43513 h 155442"/>
                    <a:gd name="connsiteX3" fmla="*/ 327944 w 333625"/>
                    <a:gd name="connsiteY3" fmla="*/ 53951 h 155442"/>
                    <a:gd name="connsiteX4" fmla="*/ 263316 w 333625"/>
                    <a:gd name="connsiteY4" fmla="*/ 146966 h 155442"/>
                    <a:gd name="connsiteX5" fmla="*/ 261433 w 333625"/>
                    <a:gd name="connsiteY5" fmla="*/ 155503 h 155442"/>
                    <a:gd name="connsiteX6" fmla="*/ 240617 w 333625"/>
                    <a:gd name="connsiteY6" fmla="*/ 164674 h 155442"/>
                    <a:gd name="connsiteX7" fmla="*/ 219182 w 333625"/>
                    <a:gd name="connsiteY7" fmla="*/ 153925 h 155442"/>
                    <a:gd name="connsiteX8" fmla="*/ 77772 w 333625"/>
                    <a:gd name="connsiteY8" fmla="*/ 78344 h 155442"/>
                    <a:gd name="connsiteX9" fmla="*/ 6210 w 333625"/>
                    <a:gd name="connsiteY9" fmla="*/ 61891 h 155442"/>
                    <a:gd name="connsiteX10" fmla="*/ 21842 w 333625"/>
                    <a:gd name="connsiteY10" fmla="*/ 611 h 155442"/>
                    <a:gd name="connsiteX11" fmla="*/ 62330 w 333625"/>
                    <a:gd name="connsiteY11" fmla="*/ 13489 h 155442"/>
                    <a:gd name="connsiteX12" fmla="*/ 71791 w 333625"/>
                    <a:gd name="connsiteY12" fmla="*/ 17602 h 155442"/>
                    <a:gd name="connsiteX13" fmla="*/ 71469 w 333625"/>
                    <a:gd name="connsiteY13" fmla="*/ 21081 h 155442"/>
                    <a:gd name="connsiteX14" fmla="*/ 59494 w 333625"/>
                    <a:gd name="connsiteY14" fmla="*/ 22337 h 155442"/>
                    <a:gd name="connsiteX15" fmla="*/ 13776 w 333625"/>
                    <a:gd name="connsiteY15" fmla="*/ 50496 h 155442"/>
                    <a:gd name="connsiteX16" fmla="*/ 18196 w 333625"/>
                    <a:gd name="connsiteY16" fmla="*/ 62202 h 155442"/>
                    <a:gd name="connsiteX17" fmla="*/ 67060 w 333625"/>
                    <a:gd name="connsiteY17" fmla="*/ 70428 h 155442"/>
                    <a:gd name="connsiteX18" fmla="*/ 61389 w 333625"/>
                    <a:gd name="connsiteY18" fmla="*/ 64103 h 155442"/>
                    <a:gd name="connsiteX19" fmla="*/ 63593 w 333625"/>
                    <a:gd name="connsiteY19" fmla="*/ 62525 h 155442"/>
                    <a:gd name="connsiteX20" fmla="*/ 79035 w 333625"/>
                    <a:gd name="connsiteY20" fmla="*/ 61257 h 155442"/>
                    <a:gd name="connsiteX21" fmla="*/ 81871 w 333625"/>
                    <a:gd name="connsiteY21" fmla="*/ 61257 h 155442"/>
                    <a:gd name="connsiteX22" fmla="*/ 140518 w 333625"/>
                    <a:gd name="connsiteY22" fmla="*/ 90110 h 155442"/>
                    <a:gd name="connsiteX23" fmla="*/ 238103 w 333625"/>
                    <a:gd name="connsiteY23" fmla="*/ 141585 h 155442"/>
                    <a:gd name="connsiteX24" fmla="*/ 258907 w 333625"/>
                    <a:gd name="connsiteY24" fmla="*/ 134303 h 155442"/>
                    <a:gd name="connsiteX25" fmla="*/ 344971 w 333625"/>
                    <a:gd name="connsiteY25" fmla="*/ 14086 h 1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33625" h="155442">
                      <a:moveTo>
                        <a:pt x="344971" y="14086"/>
                      </a:moveTo>
                      <a:cubicBezTo>
                        <a:pt x="344971" y="14086"/>
                        <a:pt x="343684" y="22540"/>
                        <a:pt x="326371" y="40978"/>
                      </a:cubicBezTo>
                      <a:lnTo>
                        <a:pt x="328897" y="43513"/>
                      </a:lnTo>
                      <a:cubicBezTo>
                        <a:pt x="341063" y="37140"/>
                        <a:pt x="327944" y="53951"/>
                        <a:pt x="327944" y="53951"/>
                      </a:cubicBezTo>
                      <a:cubicBezTo>
                        <a:pt x="298942" y="79898"/>
                        <a:pt x="286968" y="117228"/>
                        <a:pt x="263316" y="146966"/>
                      </a:cubicBezTo>
                      <a:cubicBezTo>
                        <a:pt x="261743" y="149178"/>
                        <a:pt x="262065" y="152657"/>
                        <a:pt x="261433" y="155503"/>
                      </a:cubicBezTo>
                      <a:cubicBezTo>
                        <a:pt x="259849" y="163096"/>
                        <a:pt x="247242" y="168476"/>
                        <a:pt x="240617" y="164674"/>
                      </a:cubicBezTo>
                      <a:cubicBezTo>
                        <a:pt x="233683" y="160884"/>
                        <a:pt x="226748" y="156137"/>
                        <a:pt x="219182" y="153925"/>
                      </a:cubicBezTo>
                      <a:cubicBezTo>
                        <a:pt x="167482" y="123721"/>
                        <a:pt x="130116" y="94151"/>
                        <a:pt x="77772" y="78344"/>
                      </a:cubicBezTo>
                      <a:cubicBezTo>
                        <a:pt x="47782" y="94330"/>
                        <a:pt x="16135" y="88986"/>
                        <a:pt x="6210" y="61891"/>
                      </a:cubicBezTo>
                      <a:cubicBezTo>
                        <a:pt x="-1941" y="20436"/>
                        <a:pt x="-6540" y="-4268"/>
                        <a:pt x="21842" y="611"/>
                      </a:cubicBezTo>
                      <a:cubicBezTo>
                        <a:pt x="40811" y="7462"/>
                        <a:pt x="48139" y="9686"/>
                        <a:pt x="62330" y="13489"/>
                      </a:cubicBezTo>
                      <a:cubicBezTo>
                        <a:pt x="65488" y="14433"/>
                        <a:pt x="68633" y="16012"/>
                        <a:pt x="71791" y="17602"/>
                      </a:cubicBezTo>
                      <a:cubicBezTo>
                        <a:pt x="71791" y="18857"/>
                        <a:pt x="71469" y="20125"/>
                        <a:pt x="71469" y="21081"/>
                      </a:cubicBezTo>
                      <a:cubicBezTo>
                        <a:pt x="67370" y="21392"/>
                        <a:pt x="63271" y="22971"/>
                        <a:pt x="59494" y="22337"/>
                      </a:cubicBezTo>
                      <a:cubicBezTo>
                        <a:pt x="-11508" y="-12458"/>
                        <a:pt x="12501" y="42987"/>
                        <a:pt x="13776" y="50496"/>
                      </a:cubicBezTo>
                      <a:cubicBezTo>
                        <a:pt x="15062" y="58005"/>
                        <a:pt x="15706" y="59392"/>
                        <a:pt x="18196" y="62202"/>
                      </a:cubicBezTo>
                      <a:cubicBezTo>
                        <a:pt x="34115" y="78368"/>
                        <a:pt x="45720" y="84215"/>
                        <a:pt x="67060" y="70428"/>
                      </a:cubicBezTo>
                      <a:cubicBezTo>
                        <a:pt x="65166" y="68527"/>
                        <a:pt x="63593" y="66315"/>
                        <a:pt x="61389" y="64103"/>
                      </a:cubicBezTo>
                      <a:cubicBezTo>
                        <a:pt x="62640" y="63146"/>
                        <a:pt x="62962" y="62525"/>
                        <a:pt x="63593" y="62525"/>
                      </a:cubicBezTo>
                      <a:cubicBezTo>
                        <a:pt x="68633" y="61891"/>
                        <a:pt x="73673" y="61568"/>
                        <a:pt x="79035" y="61257"/>
                      </a:cubicBezTo>
                      <a:cubicBezTo>
                        <a:pt x="79989" y="61257"/>
                        <a:pt x="81240" y="60934"/>
                        <a:pt x="81871" y="61257"/>
                      </a:cubicBezTo>
                      <a:cubicBezTo>
                        <a:pt x="105749" y="75247"/>
                        <a:pt x="119547" y="76024"/>
                        <a:pt x="140518" y="90110"/>
                      </a:cubicBezTo>
                      <a:cubicBezTo>
                        <a:pt x="172141" y="107340"/>
                        <a:pt x="200904" y="125945"/>
                        <a:pt x="238103" y="141585"/>
                      </a:cubicBezTo>
                      <a:cubicBezTo>
                        <a:pt x="248184" y="144431"/>
                        <a:pt x="253867" y="142530"/>
                        <a:pt x="258907" y="134303"/>
                      </a:cubicBezTo>
                      <a:cubicBezTo>
                        <a:pt x="286336" y="91640"/>
                        <a:pt x="322272" y="9375"/>
                        <a:pt x="344971" y="140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16" name="Forme libre : forme 15">
                  <a:extLst>
                    <a:ext uri="{FF2B5EF4-FFF2-40B4-BE49-F238E27FC236}">
                      <a16:creationId xmlns:a16="http://schemas.microsoft.com/office/drawing/2014/main" id="{84F17D8B-17FD-42DB-8ABF-E20CD53A91C3}"/>
                    </a:ext>
                  </a:extLst>
                </p:cNvPr>
                <p:cNvSpPr/>
                <p:nvPr/>
              </p:nvSpPr>
              <p:spPr>
                <a:xfrm>
                  <a:off x="10166404" y="2267630"/>
                  <a:ext cx="71491" cy="478284"/>
                </a:xfrm>
                <a:custGeom>
                  <a:avLst/>
                  <a:gdLst>
                    <a:gd name="connsiteX0" fmla="*/ 0 w 71491"/>
                    <a:gd name="connsiteY0" fmla="*/ 1029 h 478283"/>
                    <a:gd name="connsiteX1" fmla="*/ 17337 w 71491"/>
                    <a:gd name="connsiteY1" fmla="*/ 9877 h 478283"/>
                    <a:gd name="connsiteX2" fmla="*/ 70621 w 71491"/>
                    <a:gd name="connsiteY2" fmla="*/ 139277 h 478283"/>
                    <a:gd name="connsiteX3" fmla="*/ 70931 w 71491"/>
                    <a:gd name="connsiteY3" fmla="*/ 364525 h 478283"/>
                    <a:gd name="connsiteX4" fmla="*/ 57062 w 71491"/>
                    <a:gd name="connsiteY4" fmla="*/ 459117 h 478283"/>
                    <a:gd name="connsiteX5" fmla="*/ 46660 w 71491"/>
                    <a:gd name="connsiteY5" fmla="*/ 487910 h 478283"/>
                    <a:gd name="connsiteX6" fmla="*/ 40667 w 71491"/>
                    <a:gd name="connsiteY6" fmla="*/ 486965 h 478283"/>
                    <a:gd name="connsiteX7" fmla="*/ 39094 w 71491"/>
                    <a:gd name="connsiteY7" fmla="*/ 462597 h 478283"/>
                    <a:gd name="connsiteX8" fmla="*/ 53273 w 71491"/>
                    <a:gd name="connsiteY8" fmla="*/ 354409 h 478283"/>
                    <a:gd name="connsiteX9" fmla="*/ 52332 w 71491"/>
                    <a:gd name="connsiteY9" fmla="*/ 137065 h 478283"/>
                    <a:gd name="connsiteX10" fmla="*/ 5362 w 71491"/>
                    <a:gd name="connsiteY10" fmla="*/ 12101 h 478283"/>
                    <a:gd name="connsiteX11" fmla="*/ 0 w 71491"/>
                    <a:gd name="connsiteY11" fmla="*/ 1029 h 478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1491" h="478283">
                      <a:moveTo>
                        <a:pt x="0" y="1029"/>
                      </a:moveTo>
                      <a:cubicBezTo>
                        <a:pt x="11343" y="-2774"/>
                        <a:pt x="14191" y="4819"/>
                        <a:pt x="17337" y="9877"/>
                      </a:cubicBezTo>
                      <a:cubicBezTo>
                        <a:pt x="43824" y="49431"/>
                        <a:pt x="61792" y="92453"/>
                        <a:pt x="70621" y="139277"/>
                      </a:cubicBezTo>
                      <a:cubicBezTo>
                        <a:pt x="84801" y="214248"/>
                        <a:pt x="81023" y="289554"/>
                        <a:pt x="70931" y="364525"/>
                      </a:cubicBezTo>
                      <a:cubicBezTo>
                        <a:pt x="66523" y="396163"/>
                        <a:pt x="62424" y="427801"/>
                        <a:pt x="57062" y="459117"/>
                      </a:cubicBezTo>
                      <a:cubicBezTo>
                        <a:pt x="55489" y="468922"/>
                        <a:pt x="50127" y="478416"/>
                        <a:pt x="46660" y="487910"/>
                      </a:cubicBezTo>
                      <a:cubicBezTo>
                        <a:pt x="44765" y="487587"/>
                        <a:pt x="42561" y="487276"/>
                        <a:pt x="40667" y="486965"/>
                      </a:cubicBezTo>
                      <a:cubicBezTo>
                        <a:pt x="40035" y="478739"/>
                        <a:pt x="38141" y="470512"/>
                        <a:pt x="39094" y="462597"/>
                      </a:cubicBezTo>
                      <a:cubicBezTo>
                        <a:pt x="43502" y="426534"/>
                        <a:pt x="48555" y="390471"/>
                        <a:pt x="53273" y="354409"/>
                      </a:cubicBezTo>
                      <a:cubicBezTo>
                        <a:pt x="62734" y="281961"/>
                        <a:pt x="65891" y="209190"/>
                        <a:pt x="52332" y="137065"/>
                      </a:cubicBezTo>
                      <a:cubicBezTo>
                        <a:pt x="44134" y="92764"/>
                        <a:pt x="28370" y="51010"/>
                        <a:pt x="5362" y="12101"/>
                      </a:cubicBezTo>
                      <a:cubicBezTo>
                        <a:pt x="4099" y="8622"/>
                        <a:pt x="2526" y="5453"/>
                        <a:pt x="0" y="102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17" name="Forme libre : forme 16">
                  <a:extLst>
                    <a:ext uri="{FF2B5EF4-FFF2-40B4-BE49-F238E27FC236}">
                      <a16:creationId xmlns:a16="http://schemas.microsoft.com/office/drawing/2014/main" id="{34186B18-3612-42FF-98D6-4B7B8D824C32}"/>
                    </a:ext>
                  </a:extLst>
                </p:cNvPr>
                <p:cNvSpPr/>
                <p:nvPr/>
              </p:nvSpPr>
              <p:spPr>
                <a:xfrm>
                  <a:off x="9895750" y="2193598"/>
                  <a:ext cx="226389" cy="191314"/>
                </a:xfrm>
                <a:custGeom>
                  <a:avLst/>
                  <a:gdLst>
                    <a:gd name="connsiteX0" fmla="*/ 203500 w 226388"/>
                    <a:gd name="connsiteY0" fmla="*/ 80119 h 191313"/>
                    <a:gd name="connsiteX1" fmla="*/ 202868 w 226388"/>
                    <a:gd name="connsiteY1" fmla="*/ 64300 h 191313"/>
                    <a:gd name="connsiteX2" fmla="*/ 200986 w 226388"/>
                    <a:gd name="connsiteY2" fmla="*/ 24124 h 191313"/>
                    <a:gd name="connsiteX3" fmla="*/ 181433 w 226388"/>
                    <a:gd name="connsiteY3" fmla="*/ 10839 h 191313"/>
                    <a:gd name="connsiteX4" fmla="*/ 171031 w 226388"/>
                    <a:gd name="connsiteY4" fmla="*/ 10517 h 191313"/>
                    <a:gd name="connsiteX5" fmla="*/ 210434 w 226388"/>
                    <a:gd name="connsiteY5" fmla="*/ 12095 h 191313"/>
                    <a:gd name="connsiteX6" fmla="*/ 218632 w 226388"/>
                    <a:gd name="connsiteY6" fmla="*/ 66201 h 191313"/>
                    <a:gd name="connsiteX7" fmla="*/ 217369 w 226388"/>
                    <a:gd name="connsiteY7" fmla="*/ 78218 h 191313"/>
                    <a:gd name="connsiteX8" fmla="*/ 233455 w 226388"/>
                    <a:gd name="connsiteY8" fmla="*/ 87078 h 191313"/>
                    <a:gd name="connsiteX9" fmla="*/ 229034 w 226388"/>
                    <a:gd name="connsiteY9" fmla="*/ 90247 h 191313"/>
                    <a:gd name="connsiteX10" fmla="*/ 195934 w 226388"/>
                    <a:gd name="connsiteY10" fmla="*/ 108278 h 191313"/>
                    <a:gd name="connsiteX11" fmla="*/ 182744 w 226388"/>
                    <a:gd name="connsiteY11" fmla="*/ 140132 h 191313"/>
                    <a:gd name="connsiteX12" fmla="*/ 164072 w 226388"/>
                    <a:gd name="connsiteY12" fmla="*/ 183655 h 191313"/>
                    <a:gd name="connsiteX13" fmla="*/ 143578 w 226388"/>
                    <a:gd name="connsiteY13" fmla="*/ 197263 h 191313"/>
                    <a:gd name="connsiteX14" fmla="*/ 75840 w 226388"/>
                    <a:gd name="connsiteY14" fmla="*/ 174616 h 191313"/>
                    <a:gd name="connsiteX15" fmla="*/ 8198 w 226388"/>
                    <a:gd name="connsiteY15" fmla="*/ 142140 h 191313"/>
                    <a:gd name="connsiteX16" fmla="*/ 0 w 226388"/>
                    <a:gd name="connsiteY16" fmla="*/ 134237 h 191313"/>
                    <a:gd name="connsiteX17" fmla="*/ 10402 w 226388"/>
                    <a:gd name="connsiteY17" fmla="*/ 128533 h 191313"/>
                    <a:gd name="connsiteX18" fmla="*/ 51938 w 226388"/>
                    <a:gd name="connsiteY18" fmla="*/ 144986 h 191313"/>
                    <a:gd name="connsiteX19" fmla="*/ 136012 w 226388"/>
                    <a:gd name="connsiteY19" fmla="*/ 180499 h 191313"/>
                    <a:gd name="connsiteX20" fmla="*/ 147046 w 226388"/>
                    <a:gd name="connsiteY20" fmla="*/ 183655 h 191313"/>
                    <a:gd name="connsiteX21" fmla="*/ 203500 w 226388"/>
                    <a:gd name="connsiteY21" fmla="*/ 80119 h 191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26388" h="191313">
                      <a:moveTo>
                        <a:pt x="203500" y="80119"/>
                      </a:moveTo>
                      <a:cubicBezTo>
                        <a:pt x="203190" y="76639"/>
                        <a:pt x="202237" y="70314"/>
                        <a:pt x="202868" y="64300"/>
                      </a:cubicBezTo>
                      <a:cubicBezTo>
                        <a:pt x="203822" y="50692"/>
                        <a:pt x="206026" y="37719"/>
                        <a:pt x="200986" y="24124"/>
                      </a:cubicBezTo>
                      <a:cubicBezTo>
                        <a:pt x="197197" y="13996"/>
                        <a:pt x="192788" y="8305"/>
                        <a:pt x="181433" y="10839"/>
                      </a:cubicBezTo>
                      <a:cubicBezTo>
                        <a:pt x="178597" y="11461"/>
                        <a:pt x="175451" y="10839"/>
                        <a:pt x="171031" y="10517"/>
                      </a:cubicBezTo>
                      <a:cubicBezTo>
                        <a:pt x="183959" y="-4669"/>
                        <a:pt x="202237" y="-2768"/>
                        <a:pt x="210434" y="12095"/>
                      </a:cubicBezTo>
                      <a:cubicBezTo>
                        <a:pt x="219895" y="29182"/>
                        <a:pt x="221790" y="47213"/>
                        <a:pt x="218632" y="66201"/>
                      </a:cubicBezTo>
                      <a:cubicBezTo>
                        <a:pt x="218001" y="70314"/>
                        <a:pt x="217691" y="74427"/>
                        <a:pt x="217369" y="78218"/>
                      </a:cubicBezTo>
                      <a:cubicBezTo>
                        <a:pt x="222421" y="81063"/>
                        <a:pt x="227461" y="83909"/>
                        <a:pt x="233455" y="87078"/>
                      </a:cubicBezTo>
                      <a:cubicBezTo>
                        <a:pt x="230619" y="88979"/>
                        <a:pt x="229666" y="90557"/>
                        <a:pt x="229034" y="90247"/>
                      </a:cubicBezTo>
                      <a:cubicBezTo>
                        <a:pt x="211697" y="84232"/>
                        <a:pt x="201617" y="94993"/>
                        <a:pt x="195934" y="108278"/>
                      </a:cubicBezTo>
                      <a:cubicBezTo>
                        <a:pt x="179550" y="146553"/>
                        <a:pt x="197876" y="101534"/>
                        <a:pt x="182744" y="140132"/>
                      </a:cubicBezTo>
                      <a:cubicBezTo>
                        <a:pt x="171388" y="168924"/>
                        <a:pt x="176202" y="153822"/>
                        <a:pt x="164072" y="183655"/>
                      </a:cubicBezTo>
                      <a:cubicBezTo>
                        <a:pt x="162809" y="199797"/>
                        <a:pt x="158711" y="201053"/>
                        <a:pt x="143578" y="197263"/>
                      </a:cubicBezTo>
                      <a:cubicBezTo>
                        <a:pt x="122774" y="192205"/>
                        <a:pt x="96954" y="179052"/>
                        <a:pt x="75840" y="174616"/>
                      </a:cubicBezTo>
                      <a:cubicBezTo>
                        <a:pt x="44301" y="155831"/>
                        <a:pt x="42216" y="153894"/>
                        <a:pt x="8198" y="142140"/>
                      </a:cubicBezTo>
                      <a:cubicBezTo>
                        <a:pt x="5040" y="141507"/>
                        <a:pt x="2836" y="137082"/>
                        <a:pt x="0" y="134237"/>
                      </a:cubicBezTo>
                      <a:cubicBezTo>
                        <a:pt x="3467" y="132335"/>
                        <a:pt x="7256" y="127899"/>
                        <a:pt x="10402" y="128533"/>
                      </a:cubicBezTo>
                      <a:cubicBezTo>
                        <a:pt x="24593" y="130757"/>
                        <a:pt x="37664" y="136066"/>
                        <a:pt x="51938" y="144986"/>
                      </a:cubicBezTo>
                      <a:cubicBezTo>
                        <a:pt x="82084" y="165206"/>
                        <a:pt x="102280" y="173851"/>
                        <a:pt x="136012" y="180499"/>
                      </a:cubicBezTo>
                      <a:cubicBezTo>
                        <a:pt x="139801" y="181132"/>
                        <a:pt x="143268" y="182388"/>
                        <a:pt x="147046" y="183655"/>
                      </a:cubicBezTo>
                      <a:cubicBezTo>
                        <a:pt x="182219" y="106245"/>
                        <a:pt x="152431" y="150989"/>
                        <a:pt x="203500" y="8011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18" name="Forme libre : forme 17">
                  <a:extLst>
                    <a:ext uri="{FF2B5EF4-FFF2-40B4-BE49-F238E27FC236}">
                      <a16:creationId xmlns:a16="http://schemas.microsoft.com/office/drawing/2014/main" id="{753BE67C-25DE-498C-90F4-CAF9FC8CC153}"/>
                    </a:ext>
                  </a:extLst>
                </p:cNvPr>
                <p:cNvSpPr/>
                <p:nvPr/>
              </p:nvSpPr>
              <p:spPr>
                <a:xfrm>
                  <a:off x="9972824" y="2476808"/>
                  <a:ext cx="226389" cy="275013"/>
                </a:xfrm>
                <a:custGeom>
                  <a:avLst/>
                  <a:gdLst>
                    <a:gd name="connsiteX0" fmla="*/ 57175 w 226388"/>
                    <a:gd name="connsiteY0" fmla="*/ 1590 h 275013"/>
                    <a:gd name="connsiteX1" fmla="*/ 51503 w 226388"/>
                    <a:gd name="connsiteY1" fmla="*/ 26581 h 275013"/>
                    <a:gd name="connsiteX2" fmla="*/ 13256 w 226388"/>
                    <a:gd name="connsiteY2" fmla="*/ 195522 h 275013"/>
                    <a:gd name="connsiteX3" fmla="*/ 43198 w 226388"/>
                    <a:gd name="connsiteY3" fmla="*/ 245826 h 275013"/>
                    <a:gd name="connsiteX4" fmla="*/ 72832 w 226388"/>
                    <a:gd name="connsiteY4" fmla="*/ 252474 h 275013"/>
                    <a:gd name="connsiteX5" fmla="*/ 181284 w 226388"/>
                    <a:gd name="connsiteY5" fmla="*/ 260067 h 275013"/>
                    <a:gd name="connsiteX6" fmla="*/ 212180 w 226388"/>
                    <a:gd name="connsiteY6" fmla="*/ 254686 h 275013"/>
                    <a:gd name="connsiteX7" fmla="*/ 226049 w 226388"/>
                    <a:gd name="connsiteY7" fmla="*/ 251530 h 275013"/>
                    <a:gd name="connsiteX8" fmla="*/ 228575 w 226388"/>
                    <a:gd name="connsiteY8" fmla="*/ 254686 h 275013"/>
                    <a:gd name="connsiteX9" fmla="*/ 218805 w 226388"/>
                    <a:gd name="connsiteY9" fmla="*/ 265758 h 275013"/>
                    <a:gd name="connsiteX10" fmla="*/ 180021 w 226388"/>
                    <a:gd name="connsiteY10" fmla="*/ 275563 h 275013"/>
                    <a:gd name="connsiteX11" fmla="*/ 64956 w 226388"/>
                    <a:gd name="connsiteY11" fmla="*/ 265758 h 275013"/>
                    <a:gd name="connsiteX12" fmla="*/ 26493 w 226388"/>
                    <a:gd name="connsiteY12" fmla="*/ 252785 h 275013"/>
                    <a:gd name="connsiteX13" fmla="*/ 959 w 226388"/>
                    <a:gd name="connsiteY13" fmla="*/ 204706 h 275013"/>
                    <a:gd name="connsiteX14" fmla="*/ 45510 w 226388"/>
                    <a:gd name="connsiteY14" fmla="*/ 12663 h 275013"/>
                    <a:gd name="connsiteX15" fmla="*/ 53708 w 226388"/>
                    <a:gd name="connsiteY15" fmla="*/ 0 h 275013"/>
                    <a:gd name="connsiteX16" fmla="*/ 57175 w 226388"/>
                    <a:gd name="connsiteY16" fmla="*/ 1590 h 275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6388" h="275013">
                      <a:moveTo>
                        <a:pt x="57175" y="1590"/>
                      </a:moveTo>
                      <a:cubicBezTo>
                        <a:pt x="55292" y="9817"/>
                        <a:pt x="53076" y="18043"/>
                        <a:pt x="51503" y="26581"/>
                      </a:cubicBezTo>
                      <a:cubicBezTo>
                        <a:pt x="47405" y="45879"/>
                        <a:pt x="17033" y="176224"/>
                        <a:pt x="13256" y="195522"/>
                      </a:cubicBezTo>
                      <a:cubicBezTo>
                        <a:pt x="7584" y="224638"/>
                        <a:pt x="14518" y="236655"/>
                        <a:pt x="43198" y="245826"/>
                      </a:cubicBezTo>
                      <a:cubicBezTo>
                        <a:pt x="52981" y="248995"/>
                        <a:pt x="63061" y="251530"/>
                        <a:pt x="72832" y="252474"/>
                      </a:cubicBezTo>
                      <a:cubicBezTo>
                        <a:pt x="109090" y="255631"/>
                        <a:pt x="145026" y="258488"/>
                        <a:pt x="181284" y="260067"/>
                      </a:cubicBezTo>
                      <a:cubicBezTo>
                        <a:pt x="191376" y="260378"/>
                        <a:pt x="202088" y="256587"/>
                        <a:pt x="212180" y="254686"/>
                      </a:cubicBezTo>
                      <a:cubicBezTo>
                        <a:pt x="216910" y="253742"/>
                        <a:pt x="221319" y="252474"/>
                        <a:pt x="226049" y="251530"/>
                      </a:cubicBezTo>
                      <a:cubicBezTo>
                        <a:pt x="227002" y="252474"/>
                        <a:pt x="227622" y="253419"/>
                        <a:pt x="228575" y="254686"/>
                      </a:cubicBezTo>
                      <a:cubicBezTo>
                        <a:pt x="225418" y="258488"/>
                        <a:pt x="222903" y="264491"/>
                        <a:pt x="218805" y="265758"/>
                      </a:cubicBezTo>
                      <a:cubicBezTo>
                        <a:pt x="206186" y="270195"/>
                        <a:pt x="192949" y="276197"/>
                        <a:pt x="180021" y="275563"/>
                      </a:cubicBezTo>
                      <a:cubicBezTo>
                        <a:pt x="141558" y="273985"/>
                        <a:pt x="103096" y="270195"/>
                        <a:pt x="64956" y="265758"/>
                      </a:cubicBezTo>
                      <a:cubicBezTo>
                        <a:pt x="51718" y="264180"/>
                        <a:pt x="38790" y="258488"/>
                        <a:pt x="26493" y="252785"/>
                      </a:cubicBezTo>
                      <a:cubicBezTo>
                        <a:pt x="5999" y="242980"/>
                        <a:pt x="-3140" y="226850"/>
                        <a:pt x="959" y="204706"/>
                      </a:cubicBezTo>
                      <a:cubicBezTo>
                        <a:pt x="5689" y="177491"/>
                        <a:pt x="38897" y="39554"/>
                        <a:pt x="45510" y="12663"/>
                      </a:cubicBezTo>
                      <a:cubicBezTo>
                        <a:pt x="46773" y="7916"/>
                        <a:pt x="50872" y="4113"/>
                        <a:pt x="53708" y="0"/>
                      </a:cubicBezTo>
                      <a:cubicBezTo>
                        <a:pt x="54971" y="323"/>
                        <a:pt x="56234" y="957"/>
                        <a:pt x="57175" y="159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19" name="Forme libre : forme 18">
                  <a:extLst>
                    <a:ext uri="{FF2B5EF4-FFF2-40B4-BE49-F238E27FC236}">
                      <a16:creationId xmlns:a16="http://schemas.microsoft.com/office/drawing/2014/main" id="{081F5BB5-C8A7-431D-9CC3-18AE2A83672E}"/>
                    </a:ext>
                  </a:extLst>
                </p:cNvPr>
                <p:cNvSpPr/>
                <p:nvPr/>
              </p:nvSpPr>
              <p:spPr>
                <a:xfrm>
                  <a:off x="10099441" y="2040807"/>
                  <a:ext cx="71491" cy="71743"/>
                </a:xfrm>
                <a:custGeom>
                  <a:avLst/>
                  <a:gdLst>
                    <a:gd name="connsiteX0" fmla="*/ 33863 w 71491"/>
                    <a:gd name="connsiteY0" fmla="*/ 7973 h 71742"/>
                    <a:gd name="connsiteX1" fmla="*/ 71694 w 71491"/>
                    <a:gd name="connsiteY1" fmla="*/ 6075 h 71742"/>
                    <a:gd name="connsiteX2" fmla="*/ 77366 w 71491"/>
                    <a:gd name="connsiteY2" fmla="*/ 39610 h 71742"/>
                    <a:gd name="connsiteX3" fmla="*/ 55299 w 71491"/>
                    <a:gd name="connsiteY3" fmla="*/ 60173 h 71742"/>
                    <a:gd name="connsiteX4" fmla="*/ 8007 w 71491"/>
                    <a:gd name="connsiteY4" fmla="*/ 79155 h 71742"/>
                    <a:gd name="connsiteX5" fmla="*/ 441 w 71491"/>
                    <a:gd name="connsiteY5" fmla="*/ 76940 h 71742"/>
                    <a:gd name="connsiteX6" fmla="*/ 1704 w 71491"/>
                    <a:gd name="connsiteY6" fmla="*/ 69981 h 71742"/>
                    <a:gd name="connsiteX7" fmla="*/ 15895 w 71491"/>
                    <a:gd name="connsiteY7" fmla="*/ 61755 h 71742"/>
                    <a:gd name="connsiteX8" fmla="*/ 58135 w 71491"/>
                    <a:gd name="connsiteY8" fmla="*/ 43090 h 71742"/>
                    <a:gd name="connsiteX9" fmla="*/ 68227 w 71491"/>
                    <a:gd name="connsiteY9" fmla="*/ 29802 h 71742"/>
                    <a:gd name="connsiteX10" fmla="*/ 54667 w 71491"/>
                    <a:gd name="connsiteY10" fmla="*/ 7973 h 71742"/>
                    <a:gd name="connsiteX11" fmla="*/ 33863 w 71491"/>
                    <a:gd name="connsiteY11" fmla="*/ 7973 h 71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1491" h="71742">
                      <a:moveTo>
                        <a:pt x="33863" y="7973"/>
                      </a:moveTo>
                      <a:cubicBezTo>
                        <a:pt x="43944" y="-2150"/>
                        <a:pt x="60661" y="-2467"/>
                        <a:pt x="71694" y="6075"/>
                      </a:cubicBezTo>
                      <a:cubicBezTo>
                        <a:pt x="81774" y="13668"/>
                        <a:pt x="85254" y="27904"/>
                        <a:pt x="77366" y="39610"/>
                      </a:cubicBezTo>
                      <a:cubicBezTo>
                        <a:pt x="71694" y="47835"/>
                        <a:pt x="64128" y="55428"/>
                        <a:pt x="55299" y="60173"/>
                      </a:cubicBezTo>
                      <a:cubicBezTo>
                        <a:pt x="40476" y="68082"/>
                        <a:pt x="24093" y="73461"/>
                        <a:pt x="8007" y="79155"/>
                      </a:cubicBezTo>
                      <a:cubicBezTo>
                        <a:pt x="5803" y="79787"/>
                        <a:pt x="2026" y="78522"/>
                        <a:pt x="441" y="76940"/>
                      </a:cubicBezTo>
                      <a:cubicBezTo>
                        <a:pt x="-500" y="75991"/>
                        <a:pt x="131" y="70929"/>
                        <a:pt x="1704" y="69981"/>
                      </a:cubicBezTo>
                      <a:cubicBezTo>
                        <a:pt x="6113" y="66817"/>
                        <a:pt x="10843" y="63970"/>
                        <a:pt x="15895" y="61755"/>
                      </a:cubicBezTo>
                      <a:cubicBezTo>
                        <a:pt x="29764" y="55428"/>
                        <a:pt x="44265" y="50050"/>
                        <a:pt x="58135" y="43090"/>
                      </a:cubicBezTo>
                      <a:cubicBezTo>
                        <a:pt x="62555" y="40875"/>
                        <a:pt x="66332" y="34864"/>
                        <a:pt x="68227" y="29802"/>
                      </a:cubicBezTo>
                      <a:cubicBezTo>
                        <a:pt x="72957" y="18413"/>
                        <a:pt x="66642" y="9239"/>
                        <a:pt x="54667" y="7973"/>
                      </a:cubicBezTo>
                      <a:cubicBezTo>
                        <a:pt x="48364" y="7656"/>
                        <a:pt x="41739" y="7973"/>
                        <a:pt x="33863" y="797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0" name="Forme libre : forme 19">
                  <a:extLst>
                    <a:ext uri="{FF2B5EF4-FFF2-40B4-BE49-F238E27FC236}">
                      <a16:creationId xmlns:a16="http://schemas.microsoft.com/office/drawing/2014/main" id="{8B255C6A-922B-41CC-945A-850662D3439F}"/>
                    </a:ext>
                  </a:extLst>
                </p:cNvPr>
                <p:cNvSpPr/>
                <p:nvPr/>
              </p:nvSpPr>
              <p:spPr>
                <a:xfrm>
                  <a:off x="10114251" y="2359544"/>
                  <a:ext cx="47661" cy="47828"/>
                </a:xfrm>
                <a:custGeom>
                  <a:avLst/>
                  <a:gdLst>
                    <a:gd name="connsiteX0" fmla="*/ 0 w 47660"/>
                    <a:gd name="connsiteY0" fmla="*/ 51882 h 47828"/>
                    <a:gd name="connsiteX1" fmla="*/ 55799 w 47660"/>
                    <a:gd name="connsiteY1" fmla="*/ 0 h 47828"/>
                    <a:gd name="connsiteX2" fmla="*/ 4099 w 47660"/>
                    <a:gd name="connsiteY2" fmla="*/ 55995 h 47828"/>
                    <a:gd name="connsiteX3" fmla="*/ 0 w 47660"/>
                    <a:gd name="connsiteY3" fmla="*/ 51882 h 47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60" h="47828">
                      <a:moveTo>
                        <a:pt x="0" y="51882"/>
                      </a:moveTo>
                      <a:cubicBezTo>
                        <a:pt x="14823" y="31005"/>
                        <a:pt x="35305" y="15186"/>
                        <a:pt x="55799" y="0"/>
                      </a:cubicBezTo>
                      <a:cubicBezTo>
                        <a:pt x="40667" y="20877"/>
                        <a:pt x="22389" y="38275"/>
                        <a:pt x="4099" y="55995"/>
                      </a:cubicBezTo>
                      <a:cubicBezTo>
                        <a:pt x="2836" y="54728"/>
                        <a:pt x="1573" y="53149"/>
                        <a:pt x="0" y="518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1" name="Forme libre : forme 20">
                  <a:extLst>
                    <a:ext uri="{FF2B5EF4-FFF2-40B4-BE49-F238E27FC236}">
                      <a16:creationId xmlns:a16="http://schemas.microsoft.com/office/drawing/2014/main" id="{87849152-6838-4075-B010-C400B6BB8B9B}"/>
                    </a:ext>
                  </a:extLst>
                </p:cNvPr>
                <p:cNvSpPr/>
                <p:nvPr/>
              </p:nvSpPr>
              <p:spPr>
                <a:xfrm>
                  <a:off x="10101490" y="2339576"/>
                  <a:ext cx="59576" cy="59785"/>
                </a:xfrm>
                <a:custGeom>
                  <a:avLst/>
                  <a:gdLst>
                    <a:gd name="connsiteX0" fmla="*/ 65581 w 59576"/>
                    <a:gd name="connsiteY0" fmla="*/ 1578 h 59785"/>
                    <a:gd name="connsiteX1" fmla="*/ 4421 w 59576"/>
                    <a:gd name="connsiteY1" fmla="*/ 61376 h 59785"/>
                    <a:gd name="connsiteX2" fmla="*/ 0 w 59576"/>
                    <a:gd name="connsiteY2" fmla="*/ 56940 h 59785"/>
                    <a:gd name="connsiteX3" fmla="*/ 63365 w 59576"/>
                    <a:gd name="connsiteY3" fmla="*/ 0 h 59785"/>
                    <a:gd name="connsiteX4" fmla="*/ 65581 w 59576"/>
                    <a:gd name="connsiteY4" fmla="*/ 1578 h 59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76" h="59785">
                      <a:moveTo>
                        <a:pt x="65581" y="1578"/>
                      </a:moveTo>
                      <a:cubicBezTo>
                        <a:pt x="48554" y="24990"/>
                        <a:pt x="26488" y="43022"/>
                        <a:pt x="4421" y="61376"/>
                      </a:cubicBezTo>
                      <a:cubicBezTo>
                        <a:pt x="2836" y="59785"/>
                        <a:pt x="1585" y="58207"/>
                        <a:pt x="0" y="56940"/>
                      </a:cubicBezTo>
                      <a:lnTo>
                        <a:pt x="63365" y="0"/>
                      </a:lnTo>
                      <a:cubicBezTo>
                        <a:pt x="64318" y="311"/>
                        <a:pt x="63365" y="0"/>
                        <a:pt x="65581" y="15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2" name="Forme libre : forme 21">
                  <a:extLst>
                    <a:ext uri="{FF2B5EF4-FFF2-40B4-BE49-F238E27FC236}">
                      <a16:creationId xmlns:a16="http://schemas.microsoft.com/office/drawing/2014/main" id="{18C76E2C-B506-4038-828D-251E1660F959}"/>
                    </a:ext>
                  </a:extLst>
                </p:cNvPr>
                <p:cNvSpPr/>
                <p:nvPr/>
              </p:nvSpPr>
              <p:spPr>
                <a:xfrm>
                  <a:off x="10106159" y="2069660"/>
                  <a:ext cx="23830" cy="11957"/>
                </a:xfrm>
                <a:custGeom>
                  <a:avLst/>
                  <a:gdLst>
                    <a:gd name="connsiteX0" fmla="*/ 35653 w 23830"/>
                    <a:gd name="connsiteY0" fmla="*/ 0 h 11957"/>
                    <a:gd name="connsiteX1" fmla="*/ 29981 w 23830"/>
                    <a:gd name="connsiteY1" fmla="*/ 17716 h 11957"/>
                    <a:gd name="connsiteX2" fmla="*/ 3493 w 23830"/>
                    <a:gd name="connsiteY2" fmla="*/ 21196 h 11957"/>
                    <a:gd name="connsiteX3" fmla="*/ 26 w 23830"/>
                    <a:gd name="connsiteY3" fmla="*/ 17716 h 11957"/>
                    <a:gd name="connsiteX4" fmla="*/ 3493 w 23830"/>
                    <a:gd name="connsiteY4" fmla="*/ 12654 h 11957"/>
                    <a:gd name="connsiteX5" fmla="*/ 35653 w 23830"/>
                    <a:gd name="connsiteY5" fmla="*/ 0 h 11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30" h="11957">
                      <a:moveTo>
                        <a:pt x="35653" y="0"/>
                      </a:moveTo>
                      <a:cubicBezTo>
                        <a:pt x="33139" y="8541"/>
                        <a:pt x="32817" y="17083"/>
                        <a:pt x="29981" y="17716"/>
                      </a:cubicBezTo>
                      <a:cubicBezTo>
                        <a:pt x="21783" y="20564"/>
                        <a:pt x="12323" y="20564"/>
                        <a:pt x="3493" y="21196"/>
                      </a:cubicBezTo>
                      <a:cubicBezTo>
                        <a:pt x="2242" y="21196"/>
                        <a:pt x="-284" y="18665"/>
                        <a:pt x="26" y="17716"/>
                      </a:cubicBezTo>
                      <a:cubicBezTo>
                        <a:pt x="348" y="15818"/>
                        <a:pt x="1921" y="13287"/>
                        <a:pt x="3493" y="12654"/>
                      </a:cubicBezTo>
                      <a:cubicBezTo>
                        <a:pt x="12954" y="8541"/>
                        <a:pt x="22725" y="4745"/>
                        <a:pt x="3565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3" name="Forme libre : forme 22">
                  <a:extLst>
                    <a:ext uri="{FF2B5EF4-FFF2-40B4-BE49-F238E27FC236}">
                      <a16:creationId xmlns:a16="http://schemas.microsoft.com/office/drawing/2014/main" id="{3769257A-84EA-461D-BB72-CC289704B3ED}"/>
                    </a:ext>
                  </a:extLst>
                </p:cNvPr>
                <p:cNvSpPr/>
                <p:nvPr/>
              </p:nvSpPr>
              <p:spPr>
                <a:xfrm>
                  <a:off x="9976973" y="1802306"/>
                  <a:ext cx="285965" cy="203271"/>
                </a:xfrm>
                <a:custGeom>
                  <a:avLst/>
                  <a:gdLst>
                    <a:gd name="connsiteX0" fmla="*/ 167996 w 285964"/>
                    <a:gd name="connsiteY0" fmla="*/ 1290 h 203270"/>
                    <a:gd name="connsiteX1" fmla="*/ 255632 w 285964"/>
                    <a:gd name="connsiteY1" fmla="*/ 41785 h 203270"/>
                    <a:gd name="connsiteX2" fmla="*/ 266666 w 285964"/>
                    <a:gd name="connsiteY2" fmla="*/ 176556 h 203270"/>
                    <a:gd name="connsiteX3" fmla="*/ 247125 w 285964"/>
                    <a:gd name="connsiteY3" fmla="*/ 204397 h 203270"/>
                    <a:gd name="connsiteX4" fmla="*/ 235460 w 285964"/>
                    <a:gd name="connsiteY4" fmla="*/ 208826 h 203270"/>
                    <a:gd name="connsiteX5" fmla="*/ 24871 w 285964"/>
                    <a:gd name="connsiteY5" fmla="*/ 102843 h 203270"/>
                    <a:gd name="connsiteX6" fmla="*/ 23608 w 285964"/>
                    <a:gd name="connsiteY6" fmla="*/ 42735 h 203270"/>
                    <a:gd name="connsiteX7" fmla="*/ 167996 w 285964"/>
                    <a:gd name="connsiteY7" fmla="*/ 1290 h 2032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964" h="203270">
                      <a:moveTo>
                        <a:pt x="167996" y="1290"/>
                      </a:moveTo>
                      <a:cubicBezTo>
                        <a:pt x="199524" y="5404"/>
                        <a:pt x="230420" y="17425"/>
                        <a:pt x="255632" y="41785"/>
                      </a:cubicBezTo>
                      <a:cubicBezTo>
                        <a:pt x="294416" y="79432"/>
                        <a:pt x="298825" y="133214"/>
                        <a:pt x="266666" y="176556"/>
                      </a:cubicBezTo>
                      <a:cubicBezTo>
                        <a:pt x="260053" y="185731"/>
                        <a:pt x="254369" y="195538"/>
                        <a:pt x="247125" y="204397"/>
                      </a:cubicBezTo>
                      <a:cubicBezTo>
                        <a:pt x="244921" y="207244"/>
                        <a:pt x="238606" y="210091"/>
                        <a:pt x="235460" y="208826"/>
                      </a:cubicBezTo>
                      <a:cubicBezTo>
                        <a:pt x="160108" y="183833"/>
                        <a:pt x="88867" y="150614"/>
                        <a:pt x="24871" y="102843"/>
                      </a:cubicBezTo>
                      <a:cubicBezTo>
                        <a:pt x="-9493" y="76902"/>
                        <a:pt x="-6657" y="69625"/>
                        <a:pt x="23608" y="42735"/>
                      </a:cubicBezTo>
                      <a:cubicBezTo>
                        <a:pt x="60485" y="10465"/>
                        <a:pt x="113138" y="-4720"/>
                        <a:pt x="167996" y="1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4" name="Forme libre : forme 23">
                  <a:extLst>
                    <a:ext uri="{FF2B5EF4-FFF2-40B4-BE49-F238E27FC236}">
                      <a16:creationId xmlns:a16="http://schemas.microsoft.com/office/drawing/2014/main" id="{6B50C7FA-E6D5-43F5-95BC-62D4C07A2A88}"/>
                    </a:ext>
                  </a:extLst>
                </p:cNvPr>
                <p:cNvSpPr/>
                <p:nvPr/>
              </p:nvSpPr>
              <p:spPr>
                <a:xfrm>
                  <a:off x="9905895" y="1932991"/>
                  <a:ext cx="142982" cy="95657"/>
                </a:xfrm>
                <a:custGeom>
                  <a:avLst/>
                  <a:gdLst>
                    <a:gd name="connsiteX0" fmla="*/ 87751 w 142982"/>
                    <a:gd name="connsiteY0" fmla="*/ 4745 h 95656"/>
                    <a:gd name="connsiteX1" fmla="*/ 4201 w 142982"/>
                    <a:gd name="connsiteY1" fmla="*/ 75611 h 95656"/>
                    <a:gd name="connsiteX2" fmla="*/ 34466 w 142982"/>
                    <a:gd name="connsiteY2" fmla="*/ 55996 h 95656"/>
                    <a:gd name="connsiteX3" fmla="*/ 64421 w 142982"/>
                    <a:gd name="connsiteY3" fmla="*/ 33535 h 95656"/>
                    <a:gd name="connsiteX4" fmla="*/ 93732 w 142982"/>
                    <a:gd name="connsiteY4" fmla="*/ 8858 h 95656"/>
                    <a:gd name="connsiteX5" fmla="*/ 148590 w 142982"/>
                    <a:gd name="connsiteY5" fmla="*/ 49985 h 95656"/>
                    <a:gd name="connsiteX6" fmla="*/ 123997 w 142982"/>
                    <a:gd name="connsiteY6" fmla="*/ 74029 h 95656"/>
                    <a:gd name="connsiteX7" fmla="*/ 96580 w 142982"/>
                    <a:gd name="connsiteY7" fmla="*/ 94593 h 95656"/>
                    <a:gd name="connsiteX8" fmla="*/ 135984 w 142982"/>
                    <a:gd name="connsiteY8" fmla="*/ 49036 h 95656"/>
                    <a:gd name="connsiteX9" fmla="*/ 131885 w 142982"/>
                    <a:gd name="connsiteY9" fmla="*/ 45240 h 95656"/>
                    <a:gd name="connsiteX10" fmla="*/ 87429 w 142982"/>
                    <a:gd name="connsiteY10" fmla="*/ 89847 h 95656"/>
                    <a:gd name="connsiteX11" fmla="*/ 89324 w 142982"/>
                    <a:gd name="connsiteY11" fmla="*/ 92061 h 95656"/>
                    <a:gd name="connsiteX12" fmla="*/ 76396 w 142982"/>
                    <a:gd name="connsiteY12" fmla="*/ 90796 h 95656"/>
                    <a:gd name="connsiteX13" fmla="*/ 99726 w 142982"/>
                    <a:gd name="connsiteY13" fmla="*/ 68335 h 95656"/>
                    <a:gd name="connsiteX14" fmla="*/ 121161 w 142982"/>
                    <a:gd name="connsiteY14" fmla="*/ 44607 h 95656"/>
                    <a:gd name="connsiteX15" fmla="*/ 104778 w 142982"/>
                    <a:gd name="connsiteY15" fmla="*/ 54414 h 95656"/>
                    <a:gd name="connsiteX16" fmla="*/ 65994 w 142982"/>
                    <a:gd name="connsiteY16" fmla="*/ 85735 h 95656"/>
                    <a:gd name="connsiteX17" fmla="*/ 54651 w 142982"/>
                    <a:gd name="connsiteY17" fmla="*/ 86684 h 95656"/>
                    <a:gd name="connsiteX18" fmla="*/ 35729 w 142982"/>
                    <a:gd name="connsiteY18" fmla="*/ 84785 h 95656"/>
                    <a:gd name="connsiteX19" fmla="*/ 101930 w 142982"/>
                    <a:gd name="connsiteY19" fmla="*/ 21196 h 95656"/>
                    <a:gd name="connsiteX20" fmla="*/ 99416 w 142982"/>
                    <a:gd name="connsiteY20" fmla="*/ 18349 h 95656"/>
                    <a:gd name="connsiteX21" fmla="*/ 91528 w 142982"/>
                    <a:gd name="connsiteY21" fmla="*/ 23411 h 95656"/>
                    <a:gd name="connsiteX22" fmla="*/ 15235 w 142982"/>
                    <a:gd name="connsiteY22" fmla="*/ 84470 h 95656"/>
                    <a:gd name="connsiteX23" fmla="*/ 8300 w 142982"/>
                    <a:gd name="connsiteY23" fmla="*/ 98706 h 95656"/>
                    <a:gd name="connsiteX24" fmla="*/ 425 w 142982"/>
                    <a:gd name="connsiteY24" fmla="*/ 61059 h 95656"/>
                    <a:gd name="connsiteX25" fmla="*/ 12399 w 142982"/>
                    <a:gd name="connsiteY25" fmla="*/ 52517 h 95656"/>
                    <a:gd name="connsiteX26" fmla="*/ 72297 w 142982"/>
                    <a:gd name="connsiteY26" fmla="*/ 5378 h 95656"/>
                    <a:gd name="connsiteX27" fmla="*/ 86488 w 142982"/>
                    <a:gd name="connsiteY27" fmla="*/ 0 h 95656"/>
                    <a:gd name="connsiteX28" fmla="*/ 87751 w 142982"/>
                    <a:gd name="connsiteY28" fmla="*/ 4746 h 95656"/>
                    <a:gd name="connsiteX29" fmla="*/ 115180 w 142982"/>
                    <a:gd name="connsiteY29" fmla="*/ 32269 h 95656"/>
                    <a:gd name="connsiteX30" fmla="*/ 113595 w 142982"/>
                    <a:gd name="connsiteY30" fmla="*/ 30371 h 95656"/>
                    <a:gd name="connsiteX31" fmla="*/ 51493 w 142982"/>
                    <a:gd name="connsiteY31" fmla="*/ 77825 h 95656"/>
                    <a:gd name="connsiteX32" fmla="*/ 51493 w 142982"/>
                    <a:gd name="connsiteY32" fmla="*/ 83836 h 95656"/>
                    <a:gd name="connsiteX33" fmla="*/ 58749 w 142982"/>
                    <a:gd name="connsiteY33" fmla="*/ 83203 h 95656"/>
                    <a:gd name="connsiteX34" fmla="*/ 115180 w 142982"/>
                    <a:gd name="connsiteY34" fmla="*/ 32269 h 95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42982" h="95656">
                      <a:moveTo>
                        <a:pt x="87751" y="4745"/>
                      </a:moveTo>
                      <a:cubicBezTo>
                        <a:pt x="60954" y="29422"/>
                        <a:pt x="25959" y="44607"/>
                        <a:pt x="4201" y="75611"/>
                      </a:cubicBezTo>
                      <a:cubicBezTo>
                        <a:pt x="18393" y="75294"/>
                        <a:pt x="24386" y="62640"/>
                        <a:pt x="34466" y="55996"/>
                      </a:cubicBezTo>
                      <a:cubicBezTo>
                        <a:pt x="44868" y="49353"/>
                        <a:pt x="54651" y="41443"/>
                        <a:pt x="64421" y="33535"/>
                      </a:cubicBezTo>
                      <a:cubicBezTo>
                        <a:pt x="74513" y="25625"/>
                        <a:pt x="83962" y="17083"/>
                        <a:pt x="93732" y="8858"/>
                      </a:cubicBezTo>
                      <a:cubicBezTo>
                        <a:pt x="111712" y="22146"/>
                        <a:pt x="129681" y="35749"/>
                        <a:pt x="148590" y="49985"/>
                      </a:cubicBezTo>
                      <a:cubicBezTo>
                        <a:pt x="140714" y="57894"/>
                        <a:pt x="133458" y="67069"/>
                        <a:pt x="123997" y="74029"/>
                      </a:cubicBezTo>
                      <a:cubicBezTo>
                        <a:pt x="115490" y="80356"/>
                        <a:pt x="112344" y="93960"/>
                        <a:pt x="96580" y="94593"/>
                      </a:cubicBezTo>
                      <a:cubicBezTo>
                        <a:pt x="110759" y="78142"/>
                        <a:pt x="123378" y="63589"/>
                        <a:pt x="135984" y="49036"/>
                      </a:cubicBezTo>
                      <a:cubicBezTo>
                        <a:pt x="134721" y="47771"/>
                        <a:pt x="133458" y="46505"/>
                        <a:pt x="131885" y="45240"/>
                      </a:cubicBezTo>
                      <a:cubicBezTo>
                        <a:pt x="117062" y="60110"/>
                        <a:pt x="102252" y="74978"/>
                        <a:pt x="87429" y="89847"/>
                      </a:cubicBezTo>
                      <a:cubicBezTo>
                        <a:pt x="88061" y="90479"/>
                        <a:pt x="88692" y="91429"/>
                        <a:pt x="89324" y="92061"/>
                      </a:cubicBezTo>
                      <a:cubicBezTo>
                        <a:pt x="85547" y="91746"/>
                        <a:pt x="82079" y="91112"/>
                        <a:pt x="76396" y="90796"/>
                      </a:cubicBezTo>
                      <a:cubicBezTo>
                        <a:pt x="84915" y="82571"/>
                        <a:pt x="92160" y="75611"/>
                        <a:pt x="99726" y="68335"/>
                      </a:cubicBezTo>
                      <a:cubicBezTo>
                        <a:pt x="106982" y="61058"/>
                        <a:pt x="114227" y="53465"/>
                        <a:pt x="121161" y="44607"/>
                      </a:cubicBezTo>
                      <a:cubicBezTo>
                        <a:pt x="115811" y="47771"/>
                        <a:pt x="109818" y="50618"/>
                        <a:pt x="104778" y="54414"/>
                      </a:cubicBezTo>
                      <a:cubicBezTo>
                        <a:pt x="91528" y="64538"/>
                        <a:pt x="79232" y="75611"/>
                        <a:pt x="65994" y="85735"/>
                      </a:cubicBezTo>
                      <a:cubicBezTo>
                        <a:pt x="63468" y="87632"/>
                        <a:pt x="58428" y="86684"/>
                        <a:pt x="54651" y="86684"/>
                      </a:cubicBezTo>
                      <a:cubicBezTo>
                        <a:pt x="48967" y="86367"/>
                        <a:pt x="43295" y="85419"/>
                        <a:pt x="35729" y="84785"/>
                      </a:cubicBezTo>
                      <a:cubicBezTo>
                        <a:pt x="58428" y="62956"/>
                        <a:pt x="85857" y="47771"/>
                        <a:pt x="101930" y="21196"/>
                      </a:cubicBezTo>
                      <a:cubicBezTo>
                        <a:pt x="100989" y="20247"/>
                        <a:pt x="100357" y="19299"/>
                        <a:pt x="99416" y="18349"/>
                      </a:cubicBezTo>
                      <a:cubicBezTo>
                        <a:pt x="96890" y="19931"/>
                        <a:pt x="94054" y="21513"/>
                        <a:pt x="91528" y="23411"/>
                      </a:cubicBezTo>
                      <a:cubicBezTo>
                        <a:pt x="65994" y="43659"/>
                        <a:pt x="40460" y="63589"/>
                        <a:pt x="15235" y="84470"/>
                      </a:cubicBezTo>
                      <a:cubicBezTo>
                        <a:pt x="11458" y="87634"/>
                        <a:pt x="10505" y="94277"/>
                        <a:pt x="8300" y="98706"/>
                      </a:cubicBezTo>
                      <a:cubicBezTo>
                        <a:pt x="1687" y="93011"/>
                        <a:pt x="-1148" y="80356"/>
                        <a:pt x="425" y="61059"/>
                      </a:cubicBezTo>
                      <a:cubicBezTo>
                        <a:pt x="4523" y="57895"/>
                        <a:pt x="8622" y="55364"/>
                        <a:pt x="12399" y="52517"/>
                      </a:cubicBezTo>
                      <a:cubicBezTo>
                        <a:pt x="32262" y="36699"/>
                        <a:pt x="52124" y="20879"/>
                        <a:pt x="72297" y="5378"/>
                      </a:cubicBezTo>
                      <a:cubicBezTo>
                        <a:pt x="76086" y="2531"/>
                        <a:pt x="81758" y="1899"/>
                        <a:pt x="86488" y="0"/>
                      </a:cubicBezTo>
                      <a:cubicBezTo>
                        <a:pt x="87119" y="1582"/>
                        <a:pt x="87429" y="3164"/>
                        <a:pt x="87751" y="4746"/>
                      </a:cubicBezTo>
                      <a:close/>
                      <a:moveTo>
                        <a:pt x="115180" y="32269"/>
                      </a:moveTo>
                      <a:cubicBezTo>
                        <a:pt x="114548" y="31636"/>
                        <a:pt x="113917" y="31004"/>
                        <a:pt x="113595" y="30371"/>
                      </a:cubicBezTo>
                      <a:cubicBezTo>
                        <a:pt x="92791" y="46189"/>
                        <a:pt x="71987" y="62007"/>
                        <a:pt x="51493" y="77825"/>
                      </a:cubicBezTo>
                      <a:cubicBezTo>
                        <a:pt x="50552" y="78458"/>
                        <a:pt x="51493" y="81622"/>
                        <a:pt x="51493" y="83836"/>
                      </a:cubicBezTo>
                      <a:cubicBezTo>
                        <a:pt x="54019" y="83836"/>
                        <a:pt x="57165" y="84469"/>
                        <a:pt x="58749" y="83203"/>
                      </a:cubicBezTo>
                      <a:cubicBezTo>
                        <a:pt x="77349" y="66436"/>
                        <a:pt x="96259" y="49353"/>
                        <a:pt x="115180" y="322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5" name="Forme libre : forme 24">
                  <a:extLst>
                    <a:ext uri="{FF2B5EF4-FFF2-40B4-BE49-F238E27FC236}">
                      <a16:creationId xmlns:a16="http://schemas.microsoft.com/office/drawing/2014/main" id="{75FA3566-A3BA-4F6C-A66C-B6EB6FBCA498}"/>
                    </a:ext>
                  </a:extLst>
                </p:cNvPr>
                <p:cNvSpPr/>
                <p:nvPr/>
              </p:nvSpPr>
              <p:spPr>
                <a:xfrm>
                  <a:off x="9935011" y="1857327"/>
                  <a:ext cx="321711" cy="179356"/>
                </a:xfrm>
                <a:custGeom>
                  <a:avLst/>
                  <a:gdLst>
                    <a:gd name="connsiteX0" fmla="*/ 22698 w 321710"/>
                    <a:gd name="connsiteY0" fmla="*/ 36434 h 179356"/>
                    <a:gd name="connsiteX1" fmla="*/ 11034 w 321710"/>
                    <a:gd name="connsiteY1" fmla="*/ 47191 h 179356"/>
                    <a:gd name="connsiteX2" fmla="*/ 8508 w 321710"/>
                    <a:gd name="connsiteY2" fmla="*/ 44976 h 179356"/>
                    <a:gd name="connsiteX3" fmla="*/ 16705 w 321710"/>
                    <a:gd name="connsiteY3" fmla="*/ 28841 h 179356"/>
                    <a:gd name="connsiteX4" fmla="*/ 0 w 321710"/>
                    <a:gd name="connsiteY4" fmla="*/ 26311 h 179356"/>
                    <a:gd name="connsiteX5" fmla="*/ 20804 w 321710"/>
                    <a:gd name="connsiteY5" fmla="*/ 3216 h 179356"/>
                    <a:gd name="connsiteX6" fmla="*/ 36568 w 321710"/>
                    <a:gd name="connsiteY6" fmla="*/ 9544 h 179356"/>
                    <a:gd name="connsiteX7" fmla="*/ 59898 w 321710"/>
                    <a:gd name="connsiteY7" fmla="*/ 51936 h 179356"/>
                    <a:gd name="connsiteX8" fmla="*/ 176536 w 321710"/>
                    <a:gd name="connsiteY8" fmla="*/ 128181 h 179356"/>
                    <a:gd name="connsiteX9" fmla="*/ 295080 w 321710"/>
                    <a:gd name="connsiteY9" fmla="*/ 175952 h 179356"/>
                    <a:gd name="connsiteX10" fmla="*/ 323760 w 321710"/>
                    <a:gd name="connsiteY10" fmla="*/ 179114 h 179356"/>
                    <a:gd name="connsiteX11" fmla="*/ 309891 w 321710"/>
                    <a:gd name="connsiteY11" fmla="*/ 187973 h 179356"/>
                    <a:gd name="connsiteX12" fmla="*/ 247157 w 321710"/>
                    <a:gd name="connsiteY12" fmla="*/ 168992 h 179356"/>
                    <a:gd name="connsiteX13" fmla="*/ 144698 w 321710"/>
                    <a:gd name="connsiteY13" fmla="*/ 123435 h 179356"/>
                    <a:gd name="connsiteX14" fmla="*/ 68095 w 321710"/>
                    <a:gd name="connsiteY14" fmla="*/ 74082 h 179356"/>
                    <a:gd name="connsiteX15" fmla="*/ 34673 w 321710"/>
                    <a:gd name="connsiteY15" fmla="*/ 49089 h 179356"/>
                    <a:gd name="connsiteX16" fmla="*/ 22698 w 321710"/>
                    <a:gd name="connsiteY16" fmla="*/ 36434 h 17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1710" h="179356">
                      <a:moveTo>
                        <a:pt x="22698" y="36434"/>
                      </a:moveTo>
                      <a:cubicBezTo>
                        <a:pt x="17968" y="40547"/>
                        <a:pt x="14501" y="44027"/>
                        <a:pt x="11034" y="47191"/>
                      </a:cubicBezTo>
                      <a:cubicBezTo>
                        <a:pt x="10080" y="46558"/>
                        <a:pt x="9449" y="45926"/>
                        <a:pt x="8508" y="44976"/>
                      </a:cubicBezTo>
                      <a:cubicBezTo>
                        <a:pt x="11034" y="40230"/>
                        <a:pt x="13238" y="35486"/>
                        <a:pt x="16705" y="28841"/>
                      </a:cubicBezTo>
                      <a:cubicBezTo>
                        <a:pt x="11034" y="27892"/>
                        <a:pt x="6935" y="27259"/>
                        <a:pt x="0" y="26311"/>
                      </a:cubicBezTo>
                      <a:cubicBezTo>
                        <a:pt x="7566" y="18086"/>
                        <a:pt x="13548" y="9859"/>
                        <a:pt x="20804" y="3216"/>
                      </a:cubicBezTo>
                      <a:cubicBezTo>
                        <a:pt x="27739" y="-3112"/>
                        <a:pt x="37199" y="369"/>
                        <a:pt x="36568" y="9544"/>
                      </a:cubicBezTo>
                      <a:cubicBezTo>
                        <a:pt x="35305" y="29158"/>
                        <a:pt x="46970" y="40864"/>
                        <a:pt x="59898" y="51936"/>
                      </a:cubicBezTo>
                      <a:cubicBezTo>
                        <a:pt x="95512" y="82624"/>
                        <a:pt x="135238" y="106035"/>
                        <a:pt x="176536" y="128181"/>
                      </a:cubicBezTo>
                      <a:cubicBezTo>
                        <a:pt x="214366" y="148428"/>
                        <a:pt x="253150" y="166145"/>
                        <a:pt x="295080" y="175952"/>
                      </a:cubicBezTo>
                      <a:cubicBezTo>
                        <a:pt x="304219" y="178166"/>
                        <a:pt x="313680" y="178166"/>
                        <a:pt x="323760" y="179114"/>
                      </a:cubicBezTo>
                      <a:cubicBezTo>
                        <a:pt x="321556" y="185442"/>
                        <a:pt x="318088" y="190188"/>
                        <a:pt x="309891" y="187973"/>
                      </a:cubicBezTo>
                      <a:cubicBezTo>
                        <a:pt x="288765" y="181963"/>
                        <a:pt x="267330" y="177217"/>
                        <a:pt x="247157" y="168992"/>
                      </a:cubicBezTo>
                      <a:cubicBezTo>
                        <a:pt x="212472" y="155071"/>
                        <a:pt x="178430" y="139253"/>
                        <a:pt x="144698" y="123435"/>
                      </a:cubicBezTo>
                      <a:cubicBezTo>
                        <a:pt x="116960" y="110464"/>
                        <a:pt x="90472" y="96228"/>
                        <a:pt x="68095" y="74082"/>
                      </a:cubicBezTo>
                      <a:cubicBezTo>
                        <a:pt x="58313" y="64275"/>
                        <a:pt x="45707" y="57632"/>
                        <a:pt x="34673" y="49089"/>
                      </a:cubicBezTo>
                      <a:cubicBezTo>
                        <a:pt x="30265" y="45293"/>
                        <a:pt x="26166" y="39915"/>
                        <a:pt x="22698" y="364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6" name="Forme libre : forme 25">
                  <a:extLst>
                    <a:ext uri="{FF2B5EF4-FFF2-40B4-BE49-F238E27FC236}">
                      <a16:creationId xmlns:a16="http://schemas.microsoft.com/office/drawing/2014/main" id="{FCCC447F-1B00-454B-BF44-FE9D875CF0EE}"/>
                    </a:ext>
                  </a:extLst>
                </p:cNvPr>
                <p:cNvSpPr/>
                <p:nvPr/>
              </p:nvSpPr>
              <p:spPr>
                <a:xfrm>
                  <a:off x="10045346" y="1993404"/>
                  <a:ext cx="59576" cy="23914"/>
                </a:xfrm>
                <a:custGeom>
                  <a:avLst/>
                  <a:gdLst>
                    <a:gd name="connsiteX0" fmla="*/ 0 w 59576"/>
                    <a:gd name="connsiteY0" fmla="*/ 30067 h 23914"/>
                    <a:gd name="connsiteX1" fmla="*/ 6303 w 59576"/>
                    <a:gd name="connsiteY1" fmla="*/ 22474 h 23914"/>
                    <a:gd name="connsiteX2" fmla="*/ 59588 w 59576"/>
                    <a:gd name="connsiteY2" fmla="*/ 15514 h 23914"/>
                    <a:gd name="connsiteX3" fmla="*/ 1573 w 59576"/>
                    <a:gd name="connsiteY3" fmla="*/ 33546 h 23914"/>
                    <a:gd name="connsiteX4" fmla="*/ 0 w 59576"/>
                    <a:gd name="connsiteY4" fmla="*/ 30067 h 23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9576" h="23914">
                      <a:moveTo>
                        <a:pt x="0" y="30067"/>
                      </a:moveTo>
                      <a:cubicBezTo>
                        <a:pt x="2204" y="27536"/>
                        <a:pt x="4409" y="25004"/>
                        <a:pt x="6303" y="22474"/>
                      </a:cubicBezTo>
                      <a:cubicBezTo>
                        <a:pt x="32159" y="-8531"/>
                        <a:pt x="21757" y="-4100"/>
                        <a:pt x="59588" y="15514"/>
                      </a:cubicBezTo>
                      <a:cubicBezTo>
                        <a:pt x="40357" y="21525"/>
                        <a:pt x="21126" y="27536"/>
                        <a:pt x="1573" y="33546"/>
                      </a:cubicBezTo>
                      <a:cubicBezTo>
                        <a:pt x="1263" y="32281"/>
                        <a:pt x="631" y="31015"/>
                        <a:pt x="0" y="300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7" name="Forme libre : forme 26">
                  <a:extLst>
                    <a:ext uri="{FF2B5EF4-FFF2-40B4-BE49-F238E27FC236}">
                      <a16:creationId xmlns:a16="http://schemas.microsoft.com/office/drawing/2014/main" id="{9AF0A3D5-5468-442C-8040-838AE954752C}"/>
                    </a:ext>
                  </a:extLst>
                </p:cNvPr>
                <p:cNvSpPr/>
                <p:nvPr/>
              </p:nvSpPr>
              <p:spPr>
                <a:xfrm>
                  <a:off x="9921761" y="1904834"/>
                  <a:ext cx="47661" cy="35871"/>
                </a:xfrm>
                <a:custGeom>
                  <a:avLst/>
                  <a:gdLst>
                    <a:gd name="connsiteX0" fmla="*/ 50449 w 47660"/>
                    <a:gd name="connsiteY0" fmla="*/ 12971 h 35871"/>
                    <a:gd name="connsiteX1" fmla="*/ 16086 w 47660"/>
                    <a:gd name="connsiteY1" fmla="*/ 28789 h 35871"/>
                    <a:gd name="connsiteX2" fmla="*/ 1894 w 47660"/>
                    <a:gd name="connsiteY2" fmla="*/ 37331 h 35871"/>
                    <a:gd name="connsiteX3" fmla="*/ 0 w 47660"/>
                    <a:gd name="connsiteY3" fmla="*/ 35117 h 35871"/>
                    <a:gd name="connsiteX4" fmla="*/ 38784 w 47660"/>
                    <a:gd name="connsiteY4" fmla="*/ 0 h 35871"/>
                    <a:gd name="connsiteX5" fmla="*/ 50449 w 47660"/>
                    <a:gd name="connsiteY5" fmla="*/ 12971 h 35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660" h="35871">
                      <a:moveTo>
                        <a:pt x="50449" y="12971"/>
                      </a:moveTo>
                      <a:cubicBezTo>
                        <a:pt x="39094" y="18349"/>
                        <a:pt x="27429" y="23411"/>
                        <a:pt x="16086" y="28789"/>
                      </a:cubicBezTo>
                      <a:cubicBezTo>
                        <a:pt x="11034" y="31320"/>
                        <a:pt x="6625" y="34483"/>
                        <a:pt x="1894" y="37331"/>
                      </a:cubicBezTo>
                      <a:cubicBezTo>
                        <a:pt x="1263" y="36699"/>
                        <a:pt x="632" y="35749"/>
                        <a:pt x="0" y="35117"/>
                      </a:cubicBezTo>
                      <a:cubicBezTo>
                        <a:pt x="12618" y="23728"/>
                        <a:pt x="25225" y="12339"/>
                        <a:pt x="38784" y="0"/>
                      </a:cubicBezTo>
                      <a:cubicBezTo>
                        <a:pt x="43193" y="4746"/>
                        <a:pt x="46660" y="8858"/>
                        <a:pt x="50449" y="129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8" name="Forme libre : forme 27">
                  <a:extLst>
                    <a:ext uri="{FF2B5EF4-FFF2-40B4-BE49-F238E27FC236}">
                      <a16:creationId xmlns:a16="http://schemas.microsoft.com/office/drawing/2014/main" id="{83098F4E-9F65-4FD1-96CB-AAE40BE0B73D}"/>
                    </a:ext>
                  </a:extLst>
                </p:cNvPr>
                <p:cNvSpPr/>
                <p:nvPr/>
              </p:nvSpPr>
              <p:spPr>
                <a:xfrm>
                  <a:off x="9945413" y="1917805"/>
                  <a:ext cx="35746" cy="23914"/>
                </a:xfrm>
                <a:custGeom>
                  <a:avLst/>
                  <a:gdLst>
                    <a:gd name="connsiteX0" fmla="*/ 26476 w 35745"/>
                    <a:gd name="connsiteY0" fmla="*/ 0 h 23914"/>
                    <a:gd name="connsiteX1" fmla="*/ 36878 w 35745"/>
                    <a:gd name="connsiteY1" fmla="*/ 6960 h 23914"/>
                    <a:gd name="connsiteX2" fmla="*/ 2514 w 35745"/>
                    <a:gd name="connsiteY2" fmla="*/ 27840 h 23914"/>
                    <a:gd name="connsiteX3" fmla="*/ 0 w 35745"/>
                    <a:gd name="connsiteY3" fmla="*/ 24676 h 23914"/>
                    <a:gd name="connsiteX4" fmla="*/ 19863 w 35745"/>
                    <a:gd name="connsiteY4" fmla="*/ 10440 h 23914"/>
                    <a:gd name="connsiteX5" fmla="*/ 26476 w 35745"/>
                    <a:gd name="connsiteY5" fmla="*/ 0 h 23914"/>
                    <a:gd name="connsiteX6" fmla="*/ 26476 w 35745"/>
                    <a:gd name="connsiteY6" fmla="*/ 0 h 23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745" h="23914">
                      <a:moveTo>
                        <a:pt x="26476" y="0"/>
                      </a:moveTo>
                      <a:cubicBezTo>
                        <a:pt x="29633" y="2214"/>
                        <a:pt x="32779" y="4429"/>
                        <a:pt x="36878" y="6960"/>
                      </a:cubicBezTo>
                      <a:cubicBezTo>
                        <a:pt x="24581" y="14553"/>
                        <a:pt x="13548" y="21196"/>
                        <a:pt x="2514" y="27840"/>
                      </a:cubicBezTo>
                      <a:cubicBezTo>
                        <a:pt x="1573" y="26890"/>
                        <a:pt x="941" y="25942"/>
                        <a:pt x="0" y="24676"/>
                      </a:cubicBezTo>
                      <a:cubicBezTo>
                        <a:pt x="6613" y="19930"/>
                        <a:pt x="13548" y="15818"/>
                        <a:pt x="19863" y="10440"/>
                      </a:cubicBezTo>
                      <a:cubicBezTo>
                        <a:pt x="23008" y="7908"/>
                        <a:pt x="24581" y="3480"/>
                        <a:pt x="26476" y="0"/>
                      </a:cubicBezTo>
                      <a:cubicBezTo>
                        <a:pt x="26797" y="0"/>
                        <a:pt x="26476" y="0"/>
                        <a:pt x="264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29" name="Forme libre : forme 28">
                  <a:extLst>
                    <a:ext uri="{FF2B5EF4-FFF2-40B4-BE49-F238E27FC236}">
                      <a16:creationId xmlns:a16="http://schemas.microsoft.com/office/drawing/2014/main" id="{D3F5DE9C-2FEE-4BEB-B5D7-84BECE86EBE6}"/>
                    </a:ext>
                  </a:extLst>
                </p:cNvPr>
                <p:cNvSpPr/>
                <p:nvPr/>
              </p:nvSpPr>
              <p:spPr>
                <a:xfrm>
                  <a:off x="10226934" y="2007019"/>
                  <a:ext cx="23830" cy="11957"/>
                </a:xfrm>
                <a:custGeom>
                  <a:avLst/>
                  <a:gdLst>
                    <a:gd name="connsiteX0" fmla="*/ 0 w 23830"/>
                    <a:gd name="connsiteY0" fmla="*/ 6328 h 0"/>
                    <a:gd name="connsiteX1" fmla="*/ 16074 w 23830"/>
                    <a:gd name="connsiteY1" fmla="*/ 0 h 0"/>
                    <a:gd name="connsiteX2" fmla="*/ 25534 w 23830"/>
                    <a:gd name="connsiteY2" fmla="*/ 11073 h 0"/>
                    <a:gd name="connsiteX3" fmla="*/ 310 w 23830"/>
                    <a:gd name="connsiteY3" fmla="*/ 8225 h 0"/>
                    <a:gd name="connsiteX4" fmla="*/ 0 w 23830"/>
                    <a:gd name="connsiteY4" fmla="*/ 6328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30">
                      <a:moveTo>
                        <a:pt x="0" y="6328"/>
                      </a:moveTo>
                      <a:cubicBezTo>
                        <a:pt x="5362" y="4113"/>
                        <a:pt x="10724" y="2214"/>
                        <a:pt x="16074" y="0"/>
                      </a:cubicBezTo>
                      <a:cubicBezTo>
                        <a:pt x="18909" y="3481"/>
                        <a:pt x="21757" y="6643"/>
                        <a:pt x="25534" y="11073"/>
                      </a:cubicBezTo>
                      <a:cubicBezTo>
                        <a:pt x="16074" y="10124"/>
                        <a:pt x="8198" y="9175"/>
                        <a:pt x="310" y="8225"/>
                      </a:cubicBezTo>
                      <a:cubicBezTo>
                        <a:pt x="310" y="7593"/>
                        <a:pt x="0" y="6960"/>
                        <a:pt x="0" y="6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0" name="Forme libre : forme 29">
                  <a:extLst>
                    <a:ext uri="{FF2B5EF4-FFF2-40B4-BE49-F238E27FC236}">
                      <a16:creationId xmlns:a16="http://schemas.microsoft.com/office/drawing/2014/main" id="{78D4BC78-8BAD-43F9-89DF-196DFB542F78}"/>
                    </a:ext>
                  </a:extLst>
                </p:cNvPr>
                <p:cNvSpPr/>
                <p:nvPr/>
              </p:nvSpPr>
              <p:spPr>
                <a:xfrm>
                  <a:off x="9956654" y="1963362"/>
                  <a:ext cx="59576" cy="47828"/>
                </a:xfrm>
                <a:custGeom>
                  <a:avLst/>
                  <a:gdLst>
                    <a:gd name="connsiteX0" fmla="*/ 64420 w 59576"/>
                    <a:gd name="connsiteY0" fmla="*/ 1898 h 47828"/>
                    <a:gd name="connsiteX1" fmla="*/ 7668 w 59576"/>
                    <a:gd name="connsiteY1" fmla="*/ 52832 h 47828"/>
                    <a:gd name="connsiteX2" fmla="*/ 424 w 59576"/>
                    <a:gd name="connsiteY2" fmla="*/ 53465 h 47828"/>
                    <a:gd name="connsiteX3" fmla="*/ 424 w 59576"/>
                    <a:gd name="connsiteY3" fmla="*/ 47454 h 47828"/>
                    <a:gd name="connsiteX4" fmla="*/ 62526 w 59576"/>
                    <a:gd name="connsiteY4" fmla="*/ 0 h 47828"/>
                    <a:gd name="connsiteX5" fmla="*/ 64420 w 59576"/>
                    <a:gd name="connsiteY5" fmla="*/ 1898 h 47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576" h="47828">
                      <a:moveTo>
                        <a:pt x="64420" y="1898"/>
                      </a:moveTo>
                      <a:cubicBezTo>
                        <a:pt x="45499" y="18982"/>
                        <a:pt x="26589" y="36065"/>
                        <a:pt x="7668" y="52832"/>
                      </a:cubicBezTo>
                      <a:cubicBezTo>
                        <a:pt x="6095" y="54097"/>
                        <a:pt x="2938" y="53149"/>
                        <a:pt x="424" y="53465"/>
                      </a:cubicBezTo>
                      <a:cubicBezTo>
                        <a:pt x="424" y="51567"/>
                        <a:pt x="-530" y="48404"/>
                        <a:pt x="424" y="47454"/>
                      </a:cubicBezTo>
                      <a:cubicBezTo>
                        <a:pt x="20906" y="31319"/>
                        <a:pt x="41722" y="15818"/>
                        <a:pt x="62526" y="0"/>
                      </a:cubicBezTo>
                      <a:cubicBezTo>
                        <a:pt x="63157" y="633"/>
                        <a:pt x="63789" y="1265"/>
                        <a:pt x="64420" y="189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1" name="Forme libre : forme 30">
                  <a:extLst>
                    <a:ext uri="{FF2B5EF4-FFF2-40B4-BE49-F238E27FC236}">
                      <a16:creationId xmlns:a16="http://schemas.microsoft.com/office/drawing/2014/main" id="{6278114C-594F-4B91-B1F0-D6EE041CDC71}"/>
                    </a:ext>
                  </a:extLst>
                </p:cNvPr>
                <p:cNvSpPr/>
                <p:nvPr/>
              </p:nvSpPr>
              <p:spPr>
                <a:xfrm>
                  <a:off x="8432923" y="2339338"/>
                  <a:ext cx="500439" cy="956568"/>
                </a:xfrm>
                <a:custGeom>
                  <a:avLst/>
                  <a:gdLst>
                    <a:gd name="connsiteX0" fmla="*/ 324066 w 500438"/>
                    <a:gd name="connsiteY0" fmla="*/ 159609 h 956567"/>
                    <a:gd name="connsiteX1" fmla="*/ 350548 w 500438"/>
                    <a:gd name="connsiteY1" fmla="*/ 160874 h 956567"/>
                    <a:gd name="connsiteX2" fmla="*/ 357798 w 500438"/>
                    <a:gd name="connsiteY2" fmla="*/ 164670 h 956567"/>
                    <a:gd name="connsiteX3" fmla="*/ 368202 w 500438"/>
                    <a:gd name="connsiteY3" fmla="*/ 215605 h 956567"/>
                    <a:gd name="connsiteX4" fmla="*/ 350232 w 500438"/>
                    <a:gd name="connsiteY4" fmla="*/ 285838 h 956567"/>
                    <a:gd name="connsiteX5" fmla="*/ 334785 w 500438"/>
                    <a:gd name="connsiteY5" fmla="*/ 310515 h 956567"/>
                    <a:gd name="connsiteX6" fmla="*/ 311141 w 500438"/>
                    <a:gd name="connsiteY6" fmla="*/ 313362 h 956567"/>
                    <a:gd name="connsiteX7" fmla="*/ 303890 w 500438"/>
                    <a:gd name="connsiteY7" fmla="*/ 369358 h 956567"/>
                    <a:gd name="connsiteX8" fmla="*/ 329741 w 500438"/>
                    <a:gd name="connsiteY8" fmla="*/ 370624 h 956567"/>
                    <a:gd name="connsiteX9" fmla="*/ 433775 w 500438"/>
                    <a:gd name="connsiteY9" fmla="*/ 374737 h 956567"/>
                    <a:gd name="connsiteX10" fmla="*/ 485162 w 500438"/>
                    <a:gd name="connsiteY10" fmla="*/ 380747 h 956567"/>
                    <a:gd name="connsiteX11" fmla="*/ 496196 w 500438"/>
                    <a:gd name="connsiteY11" fmla="*/ 399729 h 956567"/>
                    <a:gd name="connsiteX12" fmla="*/ 502501 w 500438"/>
                    <a:gd name="connsiteY12" fmla="*/ 402260 h 956567"/>
                    <a:gd name="connsiteX13" fmla="*/ 474443 w 500438"/>
                    <a:gd name="connsiteY13" fmla="*/ 557912 h 956567"/>
                    <a:gd name="connsiteX14" fmla="*/ 469714 w 500438"/>
                    <a:gd name="connsiteY14" fmla="*/ 570566 h 956567"/>
                    <a:gd name="connsiteX15" fmla="*/ 465269 w 500438"/>
                    <a:gd name="connsiteY15" fmla="*/ 585385 h 956567"/>
                    <a:gd name="connsiteX16" fmla="*/ 465090 w 500438"/>
                    <a:gd name="connsiteY16" fmla="*/ 600007 h 956567"/>
                    <a:gd name="connsiteX17" fmla="*/ 456158 w 500438"/>
                    <a:gd name="connsiteY17" fmla="*/ 606315 h 956567"/>
                    <a:gd name="connsiteX18" fmla="*/ 425579 w 500438"/>
                    <a:gd name="connsiteY18" fmla="*/ 598090 h 956567"/>
                    <a:gd name="connsiteX19" fmla="*/ 403511 w 500438"/>
                    <a:gd name="connsiteY19" fmla="*/ 603784 h 956567"/>
                    <a:gd name="connsiteX20" fmla="*/ 382388 w 500438"/>
                    <a:gd name="connsiteY20" fmla="*/ 645861 h 956567"/>
                    <a:gd name="connsiteX21" fmla="*/ 349602 w 500438"/>
                    <a:gd name="connsiteY21" fmla="*/ 764181 h 956567"/>
                    <a:gd name="connsiteX22" fmla="*/ 312086 w 500438"/>
                    <a:gd name="connsiteY22" fmla="*/ 817963 h 956567"/>
                    <a:gd name="connsiteX23" fmla="*/ 294117 w 500438"/>
                    <a:gd name="connsiteY23" fmla="*/ 823341 h 956567"/>
                    <a:gd name="connsiteX24" fmla="*/ 291595 w 500438"/>
                    <a:gd name="connsiteY24" fmla="*/ 837894 h 956567"/>
                    <a:gd name="connsiteX25" fmla="*/ 278039 w 500438"/>
                    <a:gd name="connsiteY25" fmla="*/ 828403 h 956567"/>
                    <a:gd name="connsiteX26" fmla="*/ 273625 w 500438"/>
                    <a:gd name="connsiteY26" fmla="*/ 811952 h 956567"/>
                    <a:gd name="connsiteX27" fmla="*/ 272364 w 500438"/>
                    <a:gd name="connsiteY27" fmla="*/ 806890 h 956567"/>
                    <a:gd name="connsiteX28" fmla="*/ 238947 w 500438"/>
                    <a:gd name="connsiteY28" fmla="*/ 759119 h 956567"/>
                    <a:gd name="connsiteX29" fmla="*/ 238947 w 500438"/>
                    <a:gd name="connsiteY29" fmla="*/ 779999 h 956567"/>
                    <a:gd name="connsiteX30" fmla="*/ 236110 w 500438"/>
                    <a:gd name="connsiteY30" fmla="*/ 779999 h 956567"/>
                    <a:gd name="connsiteX31" fmla="*/ 232327 w 500438"/>
                    <a:gd name="connsiteY31" fmla="*/ 730647 h 956567"/>
                    <a:gd name="connsiteX32" fmla="*/ 227913 w 500438"/>
                    <a:gd name="connsiteY32" fmla="*/ 730647 h 956567"/>
                    <a:gd name="connsiteX33" fmla="*/ 223815 w 500438"/>
                    <a:gd name="connsiteY33" fmla="*/ 765130 h 956567"/>
                    <a:gd name="connsiteX34" fmla="*/ 220347 w 500438"/>
                    <a:gd name="connsiteY34" fmla="*/ 764814 h 956567"/>
                    <a:gd name="connsiteX35" fmla="*/ 223184 w 500438"/>
                    <a:gd name="connsiteY35" fmla="*/ 730963 h 956567"/>
                    <a:gd name="connsiteX36" fmla="*/ 221293 w 500438"/>
                    <a:gd name="connsiteY36" fmla="*/ 704072 h 956567"/>
                    <a:gd name="connsiteX37" fmla="*/ 217510 w 500438"/>
                    <a:gd name="connsiteY37" fmla="*/ 704072 h 956567"/>
                    <a:gd name="connsiteX38" fmla="*/ 210574 w 500438"/>
                    <a:gd name="connsiteY38" fmla="*/ 757854 h 956567"/>
                    <a:gd name="connsiteX39" fmla="*/ 206160 w 500438"/>
                    <a:gd name="connsiteY39" fmla="*/ 757538 h 956567"/>
                    <a:gd name="connsiteX40" fmla="*/ 201431 w 500438"/>
                    <a:gd name="connsiteY40" fmla="*/ 655035 h 956567"/>
                    <a:gd name="connsiteX41" fmla="*/ 205530 w 500438"/>
                    <a:gd name="connsiteY41" fmla="*/ 654086 h 956567"/>
                    <a:gd name="connsiteX42" fmla="*/ 215618 w 500438"/>
                    <a:gd name="connsiteY42" fmla="*/ 671170 h 956567"/>
                    <a:gd name="connsiteX43" fmla="*/ 262906 w 500438"/>
                    <a:gd name="connsiteY43" fmla="*/ 764498 h 956567"/>
                    <a:gd name="connsiteX44" fmla="*/ 284974 w 500438"/>
                    <a:gd name="connsiteY44" fmla="*/ 794552 h 956567"/>
                    <a:gd name="connsiteX45" fmla="*/ 320913 w 500438"/>
                    <a:gd name="connsiteY45" fmla="*/ 793919 h 956567"/>
                    <a:gd name="connsiteX46" fmla="*/ 337307 w 500438"/>
                    <a:gd name="connsiteY46" fmla="*/ 764498 h 956567"/>
                    <a:gd name="connsiteX47" fmla="*/ 366626 w 500438"/>
                    <a:gd name="connsiteY47" fmla="*/ 664210 h 956567"/>
                    <a:gd name="connsiteX48" fmla="*/ 399097 w 500438"/>
                    <a:gd name="connsiteY48" fmla="*/ 596508 h 956567"/>
                    <a:gd name="connsiteX49" fmla="*/ 400043 w 500438"/>
                    <a:gd name="connsiteY49" fmla="*/ 595559 h 956567"/>
                    <a:gd name="connsiteX50" fmla="*/ 427155 w 500438"/>
                    <a:gd name="connsiteY50" fmla="*/ 584803 h 956567"/>
                    <a:gd name="connsiteX51" fmla="*/ 449062 w 500438"/>
                    <a:gd name="connsiteY51" fmla="*/ 586685 h 956567"/>
                    <a:gd name="connsiteX52" fmla="*/ 450168 w 500438"/>
                    <a:gd name="connsiteY52" fmla="*/ 558861 h 956567"/>
                    <a:gd name="connsiteX53" fmla="*/ 475074 w 500438"/>
                    <a:gd name="connsiteY53" fmla="*/ 409853 h 956567"/>
                    <a:gd name="connsiteX54" fmla="*/ 479172 w 500438"/>
                    <a:gd name="connsiteY54" fmla="*/ 395617 h 956567"/>
                    <a:gd name="connsiteX55" fmla="*/ 302313 w 500438"/>
                    <a:gd name="connsiteY55" fmla="*/ 376318 h 956567"/>
                    <a:gd name="connsiteX56" fmla="*/ 258808 w 500438"/>
                    <a:gd name="connsiteY56" fmla="*/ 446868 h 956567"/>
                    <a:gd name="connsiteX57" fmla="*/ 176526 w 500438"/>
                    <a:gd name="connsiteY57" fmla="*/ 447500 h 956567"/>
                    <a:gd name="connsiteX58" fmla="*/ 188191 w 500438"/>
                    <a:gd name="connsiteY58" fmla="*/ 478504 h 956567"/>
                    <a:gd name="connsiteX59" fmla="*/ 192289 w 500438"/>
                    <a:gd name="connsiteY59" fmla="*/ 490526 h 956567"/>
                    <a:gd name="connsiteX60" fmla="*/ 179048 w 500438"/>
                    <a:gd name="connsiteY60" fmla="*/ 490842 h 956567"/>
                    <a:gd name="connsiteX61" fmla="*/ 164862 w 500438"/>
                    <a:gd name="connsiteY61" fmla="*/ 461420 h 956567"/>
                    <a:gd name="connsiteX62" fmla="*/ 188821 w 500438"/>
                    <a:gd name="connsiteY62" fmla="*/ 438326 h 956567"/>
                    <a:gd name="connsiteX63" fmla="*/ 214672 w 500438"/>
                    <a:gd name="connsiteY63" fmla="*/ 441806 h 956567"/>
                    <a:gd name="connsiteX64" fmla="*/ 270788 w 500438"/>
                    <a:gd name="connsiteY64" fmla="*/ 411118 h 956567"/>
                    <a:gd name="connsiteX65" fmla="*/ 285605 w 500438"/>
                    <a:gd name="connsiteY65" fmla="*/ 374420 h 956567"/>
                    <a:gd name="connsiteX66" fmla="*/ 317446 w 500438"/>
                    <a:gd name="connsiteY66" fmla="*/ 251354 h 956567"/>
                    <a:gd name="connsiteX67" fmla="*/ 321544 w 500438"/>
                    <a:gd name="connsiteY67" fmla="*/ 232373 h 956567"/>
                    <a:gd name="connsiteX68" fmla="*/ 272049 w 500438"/>
                    <a:gd name="connsiteY68" fmla="*/ 250089 h 956567"/>
                    <a:gd name="connsiteX69" fmla="*/ 283083 w 500438"/>
                    <a:gd name="connsiteY69" fmla="*/ 265591 h 956567"/>
                    <a:gd name="connsiteX70" fmla="*/ 280561 w 500438"/>
                    <a:gd name="connsiteY70" fmla="*/ 268122 h 956567"/>
                    <a:gd name="connsiteX71" fmla="*/ 267320 w 500438"/>
                    <a:gd name="connsiteY71" fmla="*/ 260845 h 956567"/>
                    <a:gd name="connsiteX72" fmla="*/ 256917 w 500438"/>
                    <a:gd name="connsiteY72" fmla="*/ 260529 h 956567"/>
                    <a:gd name="connsiteX73" fmla="*/ 255340 w 500438"/>
                    <a:gd name="connsiteY73" fmla="*/ 269704 h 956567"/>
                    <a:gd name="connsiteX74" fmla="*/ 268266 w 500438"/>
                    <a:gd name="connsiteY74" fmla="*/ 299758 h 956567"/>
                    <a:gd name="connsiteX75" fmla="*/ 274256 w 500438"/>
                    <a:gd name="connsiteY75" fmla="*/ 314311 h 956567"/>
                    <a:gd name="connsiteX76" fmla="*/ 271418 w 500438"/>
                    <a:gd name="connsiteY76" fmla="*/ 321904 h 956567"/>
                    <a:gd name="connsiteX77" fmla="*/ 264167 w 500438"/>
                    <a:gd name="connsiteY77" fmla="*/ 319689 h 956567"/>
                    <a:gd name="connsiteX78" fmla="*/ 244937 w 500438"/>
                    <a:gd name="connsiteY78" fmla="*/ 253885 h 956567"/>
                    <a:gd name="connsiteX79" fmla="*/ 23627 w 500438"/>
                    <a:gd name="connsiteY79" fmla="*/ 224147 h 956567"/>
                    <a:gd name="connsiteX80" fmla="*/ 41912 w 500438"/>
                    <a:gd name="connsiteY80" fmla="*/ 282042 h 956567"/>
                    <a:gd name="connsiteX81" fmla="*/ 122933 w 500438"/>
                    <a:gd name="connsiteY81" fmla="*/ 426304 h 956567"/>
                    <a:gd name="connsiteX82" fmla="*/ 132706 w 500438"/>
                    <a:gd name="connsiteY82" fmla="*/ 479137 h 956567"/>
                    <a:gd name="connsiteX83" fmla="*/ 105909 w 500438"/>
                    <a:gd name="connsiteY83" fmla="*/ 538297 h 956567"/>
                    <a:gd name="connsiteX84" fmla="*/ 56098 w 500438"/>
                    <a:gd name="connsiteY84" fmla="*/ 665159 h 956567"/>
                    <a:gd name="connsiteX85" fmla="*/ 46641 w 500438"/>
                    <a:gd name="connsiteY85" fmla="*/ 803727 h 956567"/>
                    <a:gd name="connsiteX86" fmla="*/ 67132 w 500438"/>
                    <a:gd name="connsiteY86" fmla="*/ 939131 h 956567"/>
                    <a:gd name="connsiteX87" fmla="*/ 71546 w 500438"/>
                    <a:gd name="connsiteY87" fmla="*/ 957796 h 956567"/>
                    <a:gd name="connsiteX88" fmla="*/ 68393 w 500438"/>
                    <a:gd name="connsiteY88" fmla="*/ 965389 h 956567"/>
                    <a:gd name="connsiteX89" fmla="*/ 60197 w 500438"/>
                    <a:gd name="connsiteY89" fmla="*/ 961276 h 956567"/>
                    <a:gd name="connsiteX90" fmla="*/ 52631 w 500438"/>
                    <a:gd name="connsiteY90" fmla="*/ 942294 h 956567"/>
                    <a:gd name="connsiteX91" fmla="*/ 33400 w 500438"/>
                    <a:gd name="connsiteY91" fmla="*/ 742352 h 956567"/>
                    <a:gd name="connsiteX92" fmla="*/ 48532 w 500438"/>
                    <a:gd name="connsiteY92" fmla="*/ 617072 h 956567"/>
                    <a:gd name="connsiteX93" fmla="*/ 92353 w 500438"/>
                    <a:gd name="connsiteY93" fmla="*/ 528806 h 956567"/>
                    <a:gd name="connsiteX94" fmla="*/ 115997 w 500438"/>
                    <a:gd name="connsiteY94" fmla="*/ 459206 h 956567"/>
                    <a:gd name="connsiteX95" fmla="*/ 102441 w 500438"/>
                    <a:gd name="connsiteY95" fmla="*/ 429468 h 956567"/>
                    <a:gd name="connsiteX96" fmla="*/ 20474 w 500438"/>
                    <a:gd name="connsiteY96" fmla="*/ 255784 h 956567"/>
                    <a:gd name="connsiteX97" fmla="*/ 18583 w 500438"/>
                    <a:gd name="connsiteY97" fmla="*/ 244711 h 956567"/>
                    <a:gd name="connsiteX98" fmla="*/ 5342 w 500438"/>
                    <a:gd name="connsiteY98" fmla="*/ 203900 h 956567"/>
                    <a:gd name="connsiteX99" fmla="*/ 12278 w 500438"/>
                    <a:gd name="connsiteY99" fmla="*/ 169100 h 956567"/>
                    <a:gd name="connsiteX100" fmla="*/ 19529 w 500438"/>
                    <a:gd name="connsiteY100" fmla="*/ 153914 h 956567"/>
                    <a:gd name="connsiteX101" fmla="*/ 162340 w 500438"/>
                    <a:gd name="connsiteY101" fmla="*/ 477 h 956567"/>
                    <a:gd name="connsiteX102" fmla="*/ 322490 w 500438"/>
                    <a:gd name="connsiteY102" fmla="*/ 131136 h 956567"/>
                    <a:gd name="connsiteX103" fmla="*/ 324066 w 500438"/>
                    <a:gd name="connsiteY103" fmla="*/ 159609 h 956567"/>
                    <a:gd name="connsiteX104" fmla="*/ 27410 w 500438"/>
                    <a:gd name="connsiteY104" fmla="*/ 178907 h 956567"/>
                    <a:gd name="connsiteX105" fmla="*/ 331002 w 500438"/>
                    <a:gd name="connsiteY105" fmla="*/ 173845 h 956567"/>
                    <a:gd name="connsiteX106" fmla="*/ 322805 w 500438"/>
                    <a:gd name="connsiteY106" fmla="*/ 173845 h 956567"/>
                    <a:gd name="connsiteX107" fmla="*/ 307673 w 500438"/>
                    <a:gd name="connsiteY107" fmla="*/ 160874 h 956567"/>
                    <a:gd name="connsiteX108" fmla="*/ 307673 w 500438"/>
                    <a:gd name="connsiteY108" fmla="*/ 150750 h 956567"/>
                    <a:gd name="connsiteX109" fmla="*/ 181255 w 500438"/>
                    <a:gd name="connsiteY109" fmla="*/ 14397 h 956567"/>
                    <a:gd name="connsiteX110" fmla="*/ 32454 w 500438"/>
                    <a:gd name="connsiteY110" fmla="*/ 126707 h 956567"/>
                    <a:gd name="connsiteX111" fmla="*/ 27410 w 500438"/>
                    <a:gd name="connsiteY111" fmla="*/ 178907 h 956567"/>
                    <a:gd name="connsiteX112" fmla="*/ 329741 w 500438"/>
                    <a:gd name="connsiteY112" fmla="*/ 196623 h 956567"/>
                    <a:gd name="connsiteX113" fmla="*/ 13539 w 500438"/>
                    <a:gd name="connsiteY113" fmla="*/ 182387 h 956567"/>
                    <a:gd name="connsiteX114" fmla="*/ 18898 w 500438"/>
                    <a:gd name="connsiteY114" fmla="*/ 205482 h 956567"/>
                    <a:gd name="connsiteX115" fmla="*/ 65556 w 500438"/>
                    <a:gd name="connsiteY115" fmla="*/ 227627 h 956567"/>
                    <a:gd name="connsiteX116" fmla="*/ 275517 w 500438"/>
                    <a:gd name="connsiteY116" fmla="*/ 232056 h 956567"/>
                    <a:gd name="connsiteX117" fmla="*/ 322174 w 500438"/>
                    <a:gd name="connsiteY117" fmla="*/ 210543 h 956567"/>
                    <a:gd name="connsiteX118" fmla="*/ 329741 w 500438"/>
                    <a:gd name="connsiteY118" fmla="*/ 196623 h 956567"/>
                    <a:gd name="connsiteX119" fmla="*/ 333524 w 500438"/>
                    <a:gd name="connsiteY119" fmla="*/ 278245 h 956567"/>
                    <a:gd name="connsiteX120" fmla="*/ 348341 w 500438"/>
                    <a:gd name="connsiteY120" fmla="*/ 183652 h 956567"/>
                    <a:gd name="connsiteX121" fmla="*/ 342666 w 500438"/>
                    <a:gd name="connsiteY121" fmla="*/ 186500 h 956567"/>
                    <a:gd name="connsiteX122" fmla="*/ 333524 w 500438"/>
                    <a:gd name="connsiteY122" fmla="*/ 278245 h 956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</a:cxnLst>
                  <a:rect l="l" t="t" r="r" b="b"/>
                  <a:pathLst>
                    <a:path w="500438" h="956567">
                      <a:moveTo>
                        <a:pt x="324066" y="159609"/>
                      </a:moveTo>
                      <a:cubicBezTo>
                        <a:pt x="333208" y="159925"/>
                        <a:pt x="342036" y="160241"/>
                        <a:pt x="350548" y="160874"/>
                      </a:cubicBezTo>
                      <a:cubicBezTo>
                        <a:pt x="353070" y="161191"/>
                        <a:pt x="356853" y="162456"/>
                        <a:pt x="357798" y="164670"/>
                      </a:cubicBezTo>
                      <a:cubicBezTo>
                        <a:pt x="366310" y="180489"/>
                        <a:pt x="372300" y="197572"/>
                        <a:pt x="368202" y="215605"/>
                      </a:cubicBezTo>
                      <a:cubicBezTo>
                        <a:pt x="362843" y="239333"/>
                        <a:pt x="357168" y="262743"/>
                        <a:pt x="350232" y="285838"/>
                      </a:cubicBezTo>
                      <a:cubicBezTo>
                        <a:pt x="347395" y="295013"/>
                        <a:pt x="340775" y="302922"/>
                        <a:pt x="334785" y="310515"/>
                      </a:cubicBezTo>
                      <a:cubicBezTo>
                        <a:pt x="328795" y="318107"/>
                        <a:pt x="320598" y="322220"/>
                        <a:pt x="311141" y="313362"/>
                      </a:cubicBezTo>
                      <a:cubicBezTo>
                        <a:pt x="308619" y="332027"/>
                        <a:pt x="306412" y="350060"/>
                        <a:pt x="303890" y="369358"/>
                      </a:cubicBezTo>
                      <a:cubicBezTo>
                        <a:pt x="312717" y="369675"/>
                        <a:pt x="321229" y="370307"/>
                        <a:pt x="329741" y="370624"/>
                      </a:cubicBezTo>
                      <a:cubicBezTo>
                        <a:pt x="364419" y="371889"/>
                        <a:pt x="399097" y="372838"/>
                        <a:pt x="433775" y="374737"/>
                      </a:cubicBezTo>
                      <a:cubicBezTo>
                        <a:pt x="451114" y="375686"/>
                        <a:pt x="468453" y="377267"/>
                        <a:pt x="485162" y="380747"/>
                      </a:cubicBezTo>
                      <a:cubicBezTo>
                        <a:pt x="497772" y="383278"/>
                        <a:pt x="498718" y="386758"/>
                        <a:pt x="496196" y="399729"/>
                      </a:cubicBezTo>
                      <a:cubicBezTo>
                        <a:pt x="498718" y="400678"/>
                        <a:pt x="501240" y="401944"/>
                        <a:pt x="502501" y="402260"/>
                      </a:cubicBezTo>
                      <a:cubicBezTo>
                        <a:pt x="487999" y="453828"/>
                        <a:pt x="475389" y="504762"/>
                        <a:pt x="474443" y="557912"/>
                      </a:cubicBezTo>
                      <a:cubicBezTo>
                        <a:pt x="474443" y="562024"/>
                        <a:pt x="470660" y="566137"/>
                        <a:pt x="469714" y="570566"/>
                      </a:cubicBezTo>
                      <a:cubicBezTo>
                        <a:pt x="468769" y="575628"/>
                        <a:pt x="464954" y="580323"/>
                        <a:pt x="465269" y="585385"/>
                      </a:cubicBezTo>
                      <a:cubicBezTo>
                        <a:pt x="465900" y="591079"/>
                        <a:pt x="463829" y="594629"/>
                        <a:pt x="465090" y="600007"/>
                      </a:cubicBezTo>
                      <a:cubicBezTo>
                        <a:pt x="459730" y="601272"/>
                        <a:pt x="461518" y="606948"/>
                        <a:pt x="456158" y="606315"/>
                      </a:cubicBezTo>
                      <a:cubicBezTo>
                        <a:pt x="445755" y="604733"/>
                        <a:pt x="435351" y="601570"/>
                        <a:pt x="425579" y="598090"/>
                      </a:cubicBezTo>
                      <a:cubicBezTo>
                        <a:pt x="416436" y="594610"/>
                        <a:pt x="408239" y="595875"/>
                        <a:pt x="403511" y="603784"/>
                      </a:cubicBezTo>
                      <a:cubicBezTo>
                        <a:pt x="395314" y="617388"/>
                        <a:pt x="386802" y="630992"/>
                        <a:pt x="382388" y="645861"/>
                      </a:cubicBezTo>
                      <a:cubicBezTo>
                        <a:pt x="370409" y="684774"/>
                        <a:pt x="360320" y="724636"/>
                        <a:pt x="349602" y="764181"/>
                      </a:cubicBezTo>
                      <a:cubicBezTo>
                        <a:pt x="343612" y="786643"/>
                        <a:pt x="329425" y="804043"/>
                        <a:pt x="312086" y="817963"/>
                      </a:cubicBezTo>
                      <a:cubicBezTo>
                        <a:pt x="307042" y="822076"/>
                        <a:pt x="299161" y="821759"/>
                        <a:pt x="294117" y="823341"/>
                      </a:cubicBezTo>
                      <a:cubicBezTo>
                        <a:pt x="293486" y="828087"/>
                        <a:pt x="294432" y="836629"/>
                        <a:pt x="291595" y="837894"/>
                      </a:cubicBezTo>
                      <a:cubicBezTo>
                        <a:pt x="283713" y="842323"/>
                        <a:pt x="280561" y="833781"/>
                        <a:pt x="278039" y="828403"/>
                      </a:cubicBezTo>
                      <a:cubicBezTo>
                        <a:pt x="275517" y="823341"/>
                        <a:pt x="274886" y="817647"/>
                        <a:pt x="273625" y="811952"/>
                      </a:cubicBezTo>
                      <a:cubicBezTo>
                        <a:pt x="273310" y="810370"/>
                        <a:pt x="273310" y="808156"/>
                        <a:pt x="272364" y="806890"/>
                      </a:cubicBezTo>
                      <a:cubicBezTo>
                        <a:pt x="261645" y="791072"/>
                        <a:pt x="250611" y="775570"/>
                        <a:pt x="238947" y="759119"/>
                      </a:cubicBezTo>
                      <a:lnTo>
                        <a:pt x="238947" y="779999"/>
                      </a:lnTo>
                      <a:lnTo>
                        <a:pt x="236110" y="779999"/>
                      </a:lnTo>
                      <a:lnTo>
                        <a:pt x="232327" y="730647"/>
                      </a:lnTo>
                      <a:lnTo>
                        <a:pt x="227913" y="730647"/>
                      </a:lnTo>
                      <a:cubicBezTo>
                        <a:pt x="226652" y="742036"/>
                        <a:pt x="225391" y="753425"/>
                        <a:pt x="223815" y="765130"/>
                      </a:cubicBezTo>
                      <a:cubicBezTo>
                        <a:pt x="222554" y="765130"/>
                        <a:pt x="221608" y="764814"/>
                        <a:pt x="220347" y="764814"/>
                      </a:cubicBezTo>
                      <a:cubicBezTo>
                        <a:pt x="221293" y="753425"/>
                        <a:pt x="222869" y="742352"/>
                        <a:pt x="223184" y="730963"/>
                      </a:cubicBezTo>
                      <a:cubicBezTo>
                        <a:pt x="223499" y="722105"/>
                        <a:pt x="221923" y="712930"/>
                        <a:pt x="221293" y="704072"/>
                      </a:cubicBezTo>
                      <a:lnTo>
                        <a:pt x="217510" y="704072"/>
                      </a:lnTo>
                      <a:cubicBezTo>
                        <a:pt x="215303" y="722105"/>
                        <a:pt x="213096" y="740137"/>
                        <a:pt x="210574" y="757854"/>
                      </a:cubicBezTo>
                      <a:cubicBezTo>
                        <a:pt x="208998" y="757854"/>
                        <a:pt x="207737" y="757854"/>
                        <a:pt x="206160" y="757538"/>
                      </a:cubicBezTo>
                      <a:cubicBezTo>
                        <a:pt x="213096" y="723054"/>
                        <a:pt x="219716" y="688254"/>
                        <a:pt x="201431" y="655035"/>
                      </a:cubicBezTo>
                      <a:cubicBezTo>
                        <a:pt x="202692" y="654719"/>
                        <a:pt x="204269" y="654403"/>
                        <a:pt x="205530" y="654086"/>
                      </a:cubicBezTo>
                      <a:cubicBezTo>
                        <a:pt x="208998" y="659781"/>
                        <a:pt x="212465" y="665159"/>
                        <a:pt x="215618" y="671170"/>
                      </a:cubicBezTo>
                      <a:cubicBezTo>
                        <a:pt x="231381" y="702174"/>
                        <a:pt x="246513" y="733810"/>
                        <a:pt x="262906" y="764498"/>
                      </a:cubicBezTo>
                      <a:cubicBezTo>
                        <a:pt x="268581" y="775254"/>
                        <a:pt x="276462" y="785378"/>
                        <a:pt x="284974" y="794552"/>
                      </a:cubicBezTo>
                      <a:cubicBezTo>
                        <a:pt x="296008" y="806574"/>
                        <a:pt x="310510" y="806574"/>
                        <a:pt x="320913" y="793919"/>
                      </a:cubicBezTo>
                      <a:cubicBezTo>
                        <a:pt x="327849" y="785378"/>
                        <a:pt x="334154" y="774938"/>
                        <a:pt x="337307" y="764498"/>
                      </a:cubicBezTo>
                      <a:cubicBezTo>
                        <a:pt x="347710" y="731279"/>
                        <a:pt x="356853" y="697745"/>
                        <a:pt x="366626" y="664210"/>
                      </a:cubicBezTo>
                      <a:cubicBezTo>
                        <a:pt x="373561" y="639850"/>
                        <a:pt x="380497" y="615174"/>
                        <a:pt x="399097" y="596508"/>
                      </a:cubicBezTo>
                      <a:lnTo>
                        <a:pt x="400043" y="595559"/>
                      </a:lnTo>
                      <a:cubicBezTo>
                        <a:pt x="402565" y="575628"/>
                        <a:pt x="416751" y="583853"/>
                        <a:pt x="427155" y="584803"/>
                      </a:cubicBezTo>
                      <a:cubicBezTo>
                        <a:pt x="437558" y="585435"/>
                        <a:pt x="434875" y="584470"/>
                        <a:pt x="449062" y="586685"/>
                      </a:cubicBezTo>
                      <a:cubicBezTo>
                        <a:pt x="449254" y="574198"/>
                        <a:pt x="449853" y="569617"/>
                        <a:pt x="450168" y="558861"/>
                      </a:cubicBezTo>
                      <a:cubicBezTo>
                        <a:pt x="452060" y="508242"/>
                        <a:pt x="462148" y="458889"/>
                        <a:pt x="475074" y="409853"/>
                      </a:cubicBezTo>
                      <a:cubicBezTo>
                        <a:pt x="476020" y="405740"/>
                        <a:pt x="477281" y="401944"/>
                        <a:pt x="479172" y="395617"/>
                      </a:cubicBezTo>
                      <a:cubicBezTo>
                        <a:pt x="420850" y="382013"/>
                        <a:pt x="361897" y="379798"/>
                        <a:pt x="302313" y="376318"/>
                      </a:cubicBezTo>
                      <a:cubicBezTo>
                        <a:pt x="294432" y="403526"/>
                        <a:pt x="284028" y="429784"/>
                        <a:pt x="258808" y="446868"/>
                      </a:cubicBezTo>
                      <a:cubicBezTo>
                        <a:pt x="232327" y="464900"/>
                        <a:pt x="204899" y="454144"/>
                        <a:pt x="176526" y="447500"/>
                      </a:cubicBezTo>
                      <a:cubicBezTo>
                        <a:pt x="176841" y="460471"/>
                        <a:pt x="179994" y="469962"/>
                        <a:pt x="188191" y="478504"/>
                      </a:cubicBezTo>
                      <a:cubicBezTo>
                        <a:pt x="190713" y="481351"/>
                        <a:pt x="191028" y="486413"/>
                        <a:pt x="192289" y="490526"/>
                      </a:cubicBezTo>
                      <a:cubicBezTo>
                        <a:pt x="187875" y="490842"/>
                        <a:pt x="182201" y="492740"/>
                        <a:pt x="179048" y="490842"/>
                      </a:cubicBezTo>
                      <a:cubicBezTo>
                        <a:pt x="168014" y="484515"/>
                        <a:pt x="165492" y="472810"/>
                        <a:pt x="164862" y="461420"/>
                      </a:cubicBezTo>
                      <a:cubicBezTo>
                        <a:pt x="163285" y="433264"/>
                        <a:pt x="164862" y="436111"/>
                        <a:pt x="188821" y="438326"/>
                      </a:cubicBezTo>
                      <a:cubicBezTo>
                        <a:pt x="197333" y="438958"/>
                        <a:pt x="205845" y="440857"/>
                        <a:pt x="214672" y="441806"/>
                      </a:cubicBezTo>
                      <a:cubicBezTo>
                        <a:pt x="240208" y="444337"/>
                        <a:pt x="258808" y="432948"/>
                        <a:pt x="270788" y="411118"/>
                      </a:cubicBezTo>
                      <a:cubicBezTo>
                        <a:pt x="277093" y="399729"/>
                        <a:pt x="282137" y="387075"/>
                        <a:pt x="285605" y="374420"/>
                      </a:cubicBezTo>
                      <a:cubicBezTo>
                        <a:pt x="296954" y="333609"/>
                        <a:pt x="307042" y="292482"/>
                        <a:pt x="317446" y="251354"/>
                      </a:cubicBezTo>
                      <a:cubicBezTo>
                        <a:pt x="319022" y="245343"/>
                        <a:pt x="319968" y="239016"/>
                        <a:pt x="321544" y="232373"/>
                      </a:cubicBezTo>
                      <a:cubicBezTo>
                        <a:pt x="304205" y="238383"/>
                        <a:pt x="288442" y="244078"/>
                        <a:pt x="272049" y="250089"/>
                      </a:cubicBezTo>
                      <a:cubicBezTo>
                        <a:pt x="275517" y="254834"/>
                        <a:pt x="279300" y="260213"/>
                        <a:pt x="283083" y="265591"/>
                      </a:cubicBezTo>
                      <a:cubicBezTo>
                        <a:pt x="282137" y="266540"/>
                        <a:pt x="281191" y="267173"/>
                        <a:pt x="280561" y="268122"/>
                      </a:cubicBezTo>
                      <a:cubicBezTo>
                        <a:pt x="276147" y="265591"/>
                        <a:pt x="272049" y="262743"/>
                        <a:pt x="267320" y="260845"/>
                      </a:cubicBezTo>
                      <a:cubicBezTo>
                        <a:pt x="264167" y="259580"/>
                        <a:pt x="259754" y="258947"/>
                        <a:pt x="256917" y="260529"/>
                      </a:cubicBezTo>
                      <a:cubicBezTo>
                        <a:pt x="255025" y="261478"/>
                        <a:pt x="254394" y="267173"/>
                        <a:pt x="255340" y="269704"/>
                      </a:cubicBezTo>
                      <a:cubicBezTo>
                        <a:pt x="259123" y="279827"/>
                        <a:pt x="263852" y="289951"/>
                        <a:pt x="268266" y="299758"/>
                      </a:cubicBezTo>
                      <a:cubicBezTo>
                        <a:pt x="270473" y="304504"/>
                        <a:pt x="272995" y="309249"/>
                        <a:pt x="274256" y="314311"/>
                      </a:cubicBezTo>
                      <a:cubicBezTo>
                        <a:pt x="274886" y="316525"/>
                        <a:pt x="273310" y="320638"/>
                        <a:pt x="271418" y="321904"/>
                      </a:cubicBezTo>
                      <a:cubicBezTo>
                        <a:pt x="269842" y="322853"/>
                        <a:pt x="264798" y="321271"/>
                        <a:pt x="264167" y="319689"/>
                      </a:cubicBezTo>
                      <a:cubicBezTo>
                        <a:pt x="256286" y="298493"/>
                        <a:pt x="239577" y="279827"/>
                        <a:pt x="244937" y="253885"/>
                      </a:cubicBezTo>
                      <a:cubicBezTo>
                        <a:pt x="169906" y="261794"/>
                        <a:pt x="96451" y="257365"/>
                        <a:pt x="23627" y="224147"/>
                      </a:cubicBezTo>
                      <a:cubicBezTo>
                        <a:pt x="30247" y="245027"/>
                        <a:pt x="34030" y="264642"/>
                        <a:pt x="41912" y="282042"/>
                      </a:cubicBezTo>
                      <a:cubicBezTo>
                        <a:pt x="64610" y="332660"/>
                        <a:pt x="87624" y="382962"/>
                        <a:pt x="122933" y="426304"/>
                      </a:cubicBezTo>
                      <a:cubicBezTo>
                        <a:pt x="135543" y="441806"/>
                        <a:pt x="137750" y="459839"/>
                        <a:pt x="132706" y="479137"/>
                      </a:cubicBezTo>
                      <a:cubicBezTo>
                        <a:pt x="127031" y="500333"/>
                        <a:pt x="121672" y="521530"/>
                        <a:pt x="105909" y="538297"/>
                      </a:cubicBezTo>
                      <a:cubicBezTo>
                        <a:pt x="72492" y="573730"/>
                        <a:pt x="61142" y="618653"/>
                        <a:pt x="56098" y="665159"/>
                      </a:cubicBezTo>
                      <a:cubicBezTo>
                        <a:pt x="51370" y="711032"/>
                        <a:pt x="48848" y="757538"/>
                        <a:pt x="46641" y="803727"/>
                      </a:cubicBezTo>
                      <a:cubicBezTo>
                        <a:pt x="44434" y="850232"/>
                        <a:pt x="52946" y="895156"/>
                        <a:pt x="67132" y="939131"/>
                      </a:cubicBezTo>
                      <a:cubicBezTo>
                        <a:pt x="69024" y="945142"/>
                        <a:pt x="70600" y="951469"/>
                        <a:pt x="71546" y="957796"/>
                      </a:cubicBezTo>
                      <a:cubicBezTo>
                        <a:pt x="71861" y="960327"/>
                        <a:pt x="69654" y="962858"/>
                        <a:pt x="68393" y="965389"/>
                      </a:cubicBezTo>
                      <a:cubicBezTo>
                        <a:pt x="65556" y="964123"/>
                        <a:pt x="61458" y="963491"/>
                        <a:pt x="60197" y="961276"/>
                      </a:cubicBezTo>
                      <a:cubicBezTo>
                        <a:pt x="57044" y="955265"/>
                        <a:pt x="55153" y="948622"/>
                        <a:pt x="52631" y="942294"/>
                      </a:cubicBezTo>
                      <a:cubicBezTo>
                        <a:pt x="28671" y="877440"/>
                        <a:pt x="26780" y="810054"/>
                        <a:pt x="33400" y="742352"/>
                      </a:cubicBezTo>
                      <a:cubicBezTo>
                        <a:pt x="37498" y="700592"/>
                        <a:pt x="41597" y="658515"/>
                        <a:pt x="48532" y="617072"/>
                      </a:cubicBezTo>
                      <a:cubicBezTo>
                        <a:pt x="53892" y="583537"/>
                        <a:pt x="68709" y="553799"/>
                        <a:pt x="92353" y="528806"/>
                      </a:cubicBezTo>
                      <a:cubicBezTo>
                        <a:pt x="110953" y="509191"/>
                        <a:pt x="113790" y="483882"/>
                        <a:pt x="115997" y="459206"/>
                      </a:cubicBezTo>
                      <a:cubicBezTo>
                        <a:pt x="116943" y="449715"/>
                        <a:pt x="108746" y="438009"/>
                        <a:pt x="102441" y="429468"/>
                      </a:cubicBezTo>
                      <a:cubicBezTo>
                        <a:pt x="63349" y="376951"/>
                        <a:pt x="37183" y="318740"/>
                        <a:pt x="20474" y="255784"/>
                      </a:cubicBezTo>
                      <a:cubicBezTo>
                        <a:pt x="19529" y="251987"/>
                        <a:pt x="19213" y="248191"/>
                        <a:pt x="18583" y="244711"/>
                      </a:cubicBezTo>
                      <a:cubicBezTo>
                        <a:pt x="16061" y="230474"/>
                        <a:pt x="16691" y="216238"/>
                        <a:pt x="5342" y="203900"/>
                      </a:cubicBezTo>
                      <a:cubicBezTo>
                        <a:pt x="-4431" y="193460"/>
                        <a:pt x="-17" y="179223"/>
                        <a:pt x="12278" y="169100"/>
                      </a:cubicBezTo>
                      <a:cubicBezTo>
                        <a:pt x="17637" y="164987"/>
                        <a:pt x="19529" y="160874"/>
                        <a:pt x="19529" y="153914"/>
                      </a:cubicBezTo>
                      <a:cubicBezTo>
                        <a:pt x="19213" y="71027"/>
                        <a:pt x="78797" y="7121"/>
                        <a:pt x="162340" y="477"/>
                      </a:cubicBezTo>
                      <a:cubicBezTo>
                        <a:pt x="240208" y="-5850"/>
                        <a:pt x="310195" y="51412"/>
                        <a:pt x="322490" y="131136"/>
                      </a:cubicBezTo>
                      <a:cubicBezTo>
                        <a:pt x="323435" y="140943"/>
                        <a:pt x="323435" y="150118"/>
                        <a:pt x="324066" y="159609"/>
                      </a:cubicBezTo>
                      <a:close/>
                      <a:moveTo>
                        <a:pt x="27410" y="178907"/>
                      </a:moveTo>
                      <a:cubicBezTo>
                        <a:pt x="113160" y="215922"/>
                        <a:pt x="284974" y="210227"/>
                        <a:pt x="331002" y="173845"/>
                      </a:cubicBezTo>
                      <a:cubicBezTo>
                        <a:pt x="327534" y="173845"/>
                        <a:pt x="325012" y="173529"/>
                        <a:pt x="322805" y="173845"/>
                      </a:cubicBezTo>
                      <a:cubicBezTo>
                        <a:pt x="308934" y="176692"/>
                        <a:pt x="307358" y="175427"/>
                        <a:pt x="307673" y="160874"/>
                      </a:cubicBezTo>
                      <a:cubicBezTo>
                        <a:pt x="307673" y="157394"/>
                        <a:pt x="307988" y="153914"/>
                        <a:pt x="307673" y="150750"/>
                      </a:cubicBezTo>
                      <a:cubicBezTo>
                        <a:pt x="306096" y="80201"/>
                        <a:pt x="250611" y="20092"/>
                        <a:pt x="181255" y="14397"/>
                      </a:cubicBezTo>
                      <a:cubicBezTo>
                        <a:pt x="110007" y="8386"/>
                        <a:pt x="45380" y="56790"/>
                        <a:pt x="32454" y="126707"/>
                      </a:cubicBezTo>
                      <a:cubicBezTo>
                        <a:pt x="28986" y="143791"/>
                        <a:pt x="28986" y="161507"/>
                        <a:pt x="27410" y="178907"/>
                      </a:cubicBezTo>
                      <a:close/>
                      <a:moveTo>
                        <a:pt x="329741" y="196623"/>
                      </a:moveTo>
                      <a:cubicBezTo>
                        <a:pt x="220662" y="230791"/>
                        <a:pt x="116312" y="226994"/>
                        <a:pt x="13539" y="182387"/>
                      </a:cubicBezTo>
                      <a:cubicBezTo>
                        <a:pt x="7549" y="192194"/>
                        <a:pt x="7864" y="198838"/>
                        <a:pt x="18898" y="205482"/>
                      </a:cubicBezTo>
                      <a:cubicBezTo>
                        <a:pt x="33715" y="214340"/>
                        <a:pt x="49163" y="223514"/>
                        <a:pt x="65556" y="227627"/>
                      </a:cubicBezTo>
                      <a:cubicBezTo>
                        <a:pt x="134912" y="245660"/>
                        <a:pt x="205214" y="248191"/>
                        <a:pt x="275517" y="232056"/>
                      </a:cubicBezTo>
                      <a:cubicBezTo>
                        <a:pt x="291910" y="228260"/>
                        <a:pt x="307042" y="218452"/>
                        <a:pt x="322174" y="210543"/>
                      </a:cubicBezTo>
                      <a:cubicBezTo>
                        <a:pt x="325642" y="208329"/>
                        <a:pt x="326903" y="202002"/>
                        <a:pt x="329741" y="196623"/>
                      </a:cubicBezTo>
                      <a:close/>
                      <a:moveTo>
                        <a:pt x="333524" y="278245"/>
                      </a:moveTo>
                      <a:cubicBezTo>
                        <a:pt x="342036" y="250722"/>
                        <a:pt x="354646" y="219402"/>
                        <a:pt x="348341" y="183652"/>
                      </a:cubicBezTo>
                      <a:cubicBezTo>
                        <a:pt x="345188" y="185234"/>
                        <a:pt x="342666" y="185867"/>
                        <a:pt x="342666" y="186500"/>
                      </a:cubicBezTo>
                      <a:cubicBezTo>
                        <a:pt x="339514" y="218452"/>
                        <a:pt x="336361" y="250089"/>
                        <a:pt x="333524" y="27824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2" name="Forme libre : forme 31">
                  <a:extLst>
                    <a:ext uri="{FF2B5EF4-FFF2-40B4-BE49-F238E27FC236}">
                      <a16:creationId xmlns:a16="http://schemas.microsoft.com/office/drawing/2014/main" id="{4ADFC325-79C9-47AE-A943-59E4D618F2B9}"/>
                    </a:ext>
                  </a:extLst>
                </p:cNvPr>
                <p:cNvSpPr/>
                <p:nvPr/>
              </p:nvSpPr>
              <p:spPr>
                <a:xfrm>
                  <a:off x="8618907" y="2830649"/>
                  <a:ext cx="202558" cy="239142"/>
                </a:xfrm>
                <a:custGeom>
                  <a:avLst/>
                  <a:gdLst>
                    <a:gd name="connsiteX0" fmla="*/ 158889 w 202558"/>
                    <a:gd name="connsiteY0" fmla="*/ 93492 h 239141"/>
                    <a:gd name="connsiteX1" fmla="*/ 158574 w 202558"/>
                    <a:gd name="connsiteY1" fmla="*/ 155183 h 239141"/>
                    <a:gd name="connsiteX2" fmla="*/ 123580 w 202558"/>
                    <a:gd name="connsiteY2" fmla="*/ 243765 h 239141"/>
                    <a:gd name="connsiteX3" fmla="*/ 113177 w 202558"/>
                    <a:gd name="connsiteY3" fmla="*/ 247245 h 239141"/>
                    <a:gd name="connsiteX4" fmla="*/ 85750 w 202558"/>
                    <a:gd name="connsiteY4" fmla="*/ 181758 h 239141"/>
                    <a:gd name="connsiteX5" fmla="*/ 80075 w 202558"/>
                    <a:gd name="connsiteY5" fmla="*/ 90012 h 239141"/>
                    <a:gd name="connsiteX6" fmla="*/ 70617 w 202558"/>
                    <a:gd name="connsiteY6" fmla="*/ 43506 h 239141"/>
                    <a:gd name="connsiteX7" fmla="*/ 10088 w 202558"/>
                    <a:gd name="connsiteY7" fmla="*/ 9972 h 239141"/>
                    <a:gd name="connsiteX8" fmla="*/ 0 w 202558"/>
                    <a:gd name="connsiteY8" fmla="*/ 9339 h 239141"/>
                    <a:gd name="connsiteX9" fmla="*/ 34993 w 202558"/>
                    <a:gd name="connsiteY9" fmla="*/ 1114 h 239141"/>
                    <a:gd name="connsiteX10" fmla="*/ 95207 w 202558"/>
                    <a:gd name="connsiteY10" fmla="*/ 76725 h 239141"/>
                    <a:gd name="connsiteX11" fmla="*/ 185055 w 202558"/>
                    <a:gd name="connsiteY11" fmla="*/ 80837 h 239141"/>
                    <a:gd name="connsiteX12" fmla="*/ 192621 w 202558"/>
                    <a:gd name="connsiteY12" fmla="*/ 82736 h 239141"/>
                    <a:gd name="connsiteX13" fmla="*/ 203655 w 202558"/>
                    <a:gd name="connsiteY13" fmla="*/ 94125 h 239141"/>
                    <a:gd name="connsiteX14" fmla="*/ 191360 w 202558"/>
                    <a:gd name="connsiteY14" fmla="*/ 102034 h 239141"/>
                    <a:gd name="connsiteX15" fmla="*/ 173706 w 202558"/>
                    <a:gd name="connsiteY15" fmla="*/ 97605 h 239141"/>
                    <a:gd name="connsiteX16" fmla="*/ 158889 w 202558"/>
                    <a:gd name="connsiteY16" fmla="*/ 93492 h 239141"/>
                    <a:gd name="connsiteX17" fmla="*/ 97099 w 202558"/>
                    <a:gd name="connsiteY17" fmla="*/ 87165 h 239141"/>
                    <a:gd name="connsiteX18" fmla="*/ 113807 w 202558"/>
                    <a:gd name="connsiteY18" fmla="*/ 227947 h 239141"/>
                    <a:gd name="connsiteX19" fmla="*/ 148170 w 202558"/>
                    <a:gd name="connsiteY19" fmla="*/ 139998 h 239141"/>
                    <a:gd name="connsiteX20" fmla="*/ 142811 w 202558"/>
                    <a:gd name="connsiteY20" fmla="*/ 94125 h 239141"/>
                    <a:gd name="connsiteX21" fmla="*/ 136506 w 202558"/>
                    <a:gd name="connsiteY21" fmla="*/ 90645 h 239141"/>
                    <a:gd name="connsiteX22" fmla="*/ 97099 w 202558"/>
                    <a:gd name="connsiteY22" fmla="*/ 87165 h 239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02558" h="239141">
                      <a:moveTo>
                        <a:pt x="158889" y="93492"/>
                      </a:moveTo>
                      <a:cubicBezTo>
                        <a:pt x="169292" y="115954"/>
                        <a:pt x="166455" y="135568"/>
                        <a:pt x="158574" y="155183"/>
                      </a:cubicBezTo>
                      <a:cubicBezTo>
                        <a:pt x="146594" y="184605"/>
                        <a:pt x="135245" y="214343"/>
                        <a:pt x="123580" y="243765"/>
                      </a:cubicBezTo>
                      <a:cubicBezTo>
                        <a:pt x="121689" y="248827"/>
                        <a:pt x="120428" y="250725"/>
                        <a:pt x="113177" y="247245"/>
                      </a:cubicBezTo>
                      <a:cubicBezTo>
                        <a:pt x="85750" y="232692"/>
                        <a:pt x="89533" y="204852"/>
                        <a:pt x="85750" y="181758"/>
                      </a:cubicBezTo>
                      <a:cubicBezTo>
                        <a:pt x="81021" y="151703"/>
                        <a:pt x="82597" y="120383"/>
                        <a:pt x="80075" y="90012"/>
                      </a:cubicBezTo>
                      <a:cubicBezTo>
                        <a:pt x="78814" y="74194"/>
                        <a:pt x="75661" y="58376"/>
                        <a:pt x="70617" y="43506"/>
                      </a:cubicBezTo>
                      <a:cubicBezTo>
                        <a:pt x="62105" y="19463"/>
                        <a:pt x="37515" y="2695"/>
                        <a:pt x="10088" y="9972"/>
                      </a:cubicBezTo>
                      <a:cubicBezTo>
                        <a:pt x="6936" y="10921"/>
                        <a:pt x="3468" y="10288"/>
                        <a:pt x="0" y="9339"/>
                      </a:cubicBezTo>
                      <a:cubicBezTo>
                        <a:pt x="9773" y="-785"/>
                        <a:pt x="22698" y="-1101"/>
                        <a:pt x="34993" y="1114"/>
                      </a:cubicBezTo>
                      <a:cubicBezTo>
                        <a:pt x="76607" y="8390"/>
                        <a:pt x="86380" y="41925"/>
                        <a:pt x="95207" y="76725"/>
                      </a:cubicBezTo>
                      <a:cubicBezTo>
                        <a:pt x="125472" y="71030"/>
                        <a:pt x="155106" y="76092"/>
                        <a:pt x="185055" y="80837"/>
                      </a:cubicBezTo>
                      <a:cubicBezTo>
                        <a:pt x="187577" y="81154"/>
                        <a:pt x="190730" y="81154"/>
                        <a:pt x="192621" y="82736"/>
                      </a:cubicBezTo>
                      <a:cubicBezTo>
                        <a:pt x="197035" y="86216"/>
                        <a:pt x="203340" y="90012"/>
                        <a:pt x="203655" y="94125"/>
                      </a:cubicBezTo>
                      <a:cubicBezTo>
                        <a:pt x="204286" y="101085"/>
                        <a:pt x="197350" y="101085"/>
                        <a:pt x="191360" y="102034"/>
                      </a:cubicBezTo>
                      <a:cubicBezTo>
                        <a:pt x="184425" y="102983"/>
                        <a:pt x="178435" y="107096"/>
                        <a:pt x="173706" y="97605"/>
                      </a:cubicBezTo>
                      <a:cubicBezTo>
                        <a:pt x="172445" y="94757"/>
                        <a:pt x="165509" y="95074"/>
                        <a:pt x="158889" y="93492"/>
                      </a:cubicBezTo>
                      <a:close/>
                      <a:moveTo>
                        <a:pt x="97099" y="87165"/>
                      </a:moveTo>
                      <a:cubicBezTo>
                        <a:pt x="91739" y="132721"/>
                        <a:pt x="100567" y="206118"/>
                        <a:pt x="113807" y="227947"/>
                      </a:cubicBezTo>
                      <a:cubicBezTo>
                        <a:pt x="125157" y="198841"/>
                        <a:pt x="136506" y="169419"/>
                        <a:pt x="148170" y="139998"/>
                      </a:cubicBezTo>
                      <a:cubicBezTo>
                        <a:pt x="154791" y="123547"/>
                        <a:pt x="149747" y="108677"/>
                        <a:pt x="142811" y="94125"/>
                      </a:cubicBezTo>
                      <a:cubicBezTo>
                        <a:pt x="141865" y="92227"/>
                        <a:pt x="138713" y="90961"/>
                        <a:pt x="136506" y="90645"/>
                      </a:cubicBezTo>
                      <a:cubicBezTo>
                        <a:pt x="123265" y="89063"/>
                        <a:pt x="110024" y="88114"/>
                        <a:pt x="97099" y="871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3" name="Forme libre : forme 32">
                  <a:extLst>
                    <a:ext uri="{FF2B5EF4-FFF2-40B4-BE49-F238E27FC236}">
                      <a16:creationId xmlns:a16="http://schemas.microsoft.com/office/drawing/2014/main" id="{C4FE8E61-8806-4B2C-9857-A22FA7A34958}"/>
                    </a:ext>
                  </a:extLst>
                </p:cNvPr>
                <p:cNvSpPr/>
                <p:nvPr/>
              </p:nvSpPr>
              <p:spPr>
                <a:xfrm>
                  <a:off x="8516764" y="3187989"/>
                  <a:ext cx="238304" cy="155442"/>
                </a:xfrm>
                <a:custGeom>
                  <a:avLst/>
                  <a:gdLst>
                    <a:gd name="connsiteX0" fmla="*/ 215005 w 238304"/>
                    <a:gd name="connsiteY0" fmla="*/ 0 h 155442"/>
                    <a:gd name="connsiteX1" fmla="*/ 238649 w 238304"/>
                    <a:gd name="connsiteY1" fmla="*/ 76244 h 155442"/>
                    <a:gd name="connsiteX2" fmla="*/ 225408 w 238304"/>
                    <a:gd name="connsiteY2" fmla="*/ 101237 h 155442"/>
                    <a:gd name="connsiteX3" fmla="*/ 115384 w 238304"/>
                    <a:gd name="connsiteY3" fmla="*/ 156917 h 155442"/>
                    <a:gd name="connsiteX4" fmla="*/ 11665 w 238304"/>
                    <a:gd name="connsiteY4" fmla="*/ 141098 h 155442"/>
                    <a:gd name="connsiteX5" fmla="*/ 0 w 238304"/>
                    <a:gd name="connsiteY5" fmla="*/ 132240 h 155442"/>
                    <a:gd name="connsiteX6" fmla="*/ 1576 w 238304"/>
                    <a:gd name="connsiteY6" fmla="*/ 128760 h 155442"/>
                    <a:gd name="connsiteX7" fmla="*/ 12610 w 238304"/>
                    <a:gd name="connsiteY7" fmla="*/ 130658 h 155442"/>
                    <a:gd name="connsiteX8" fmla="*/ 180957 w 238304"/>
                    <a:gd name="connsiteY8" fmla="*/ 112942 h 155442"/>
                    <a:gd name="connsiteX9" fmla="*/ 211537 w 238304"/>
                    <a:gd name="connsiteY9" fmla="*/ 93644 h 155442"/>
                    <a:gd name="connsiteX10" fmla="*/ 224462 w 238304"/>
                    <a:gd name="connsiteY10" fmla="*/ 63589 h 155442"/>
                    <a:gd name="connsiteX11" fmla="*/ 213428 w 238304"/>
                    <a:gd name="connsiteY11" fmla="*/ 16135 h 155442"/>
                    <a:gd name="connsiteX12" fmla="*/ 211222 w 238304"/>
                    <a:gd name="connsiteY12" fmla="*/ 949 h 155442"/>
                    <a:gd name="connsiteX13" fmla="*/ 215005 w 238304"/>
                    <a:gd name="connsiteY13" fmla="*/ 0 h 155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38304" h="155442">
                      <a:moveTo>
                        <a:pt x="215005" y="0"/>
                      </a:moveTo>
                      <a:cubicBezTo>
                        <a:pt x="227930" y="23727"/>
                        <a:pt x="240225" y="48404"/>
                        <a:pt x="238649" y="76244"/>
                      </a:cubicBezTo>
                      <a:cubicBezTo>
                        <a:pt x="238334" y="84786"/>
                        <a:pt x="232344" y="95858"/>
                        <a:pt x="225408" y="101237"/>
                      </a:cubicBezTo>
                      <a:cubicBezTo>
                        <a:pt x="192306" y="126546"/>
                        <a:pt x="157628" y="150273"/>
                        <a:pt x="115384" y="156917"/>
                      </a:cubicBezTo>
                      <a:cubicBezTo>
                        <a:pt x="79445" y="162611"/>
                        <a:pt x="44766" y="155968"/>
                        <a:pt x="11665" y="141098"/>
                      </a:cubicBezTo>
                      <a:cubicBezTo>
                        <a:pt x="7251" y="139200"/>
                        <a:pt x="3783" y="135088"/>
                        <a:pt x="0" y="132240"/>
                      </a:cubicBezTo>
                      <a:cubicBezTo>
                        <a:pt x="631" y="130975"/>
                        <a:pt x="946" y="130026"/>
                        <a:pt x="1576" y="128760"/>
                      </a:cubicBezTo>
                      <a:cubicBezTo>
                        <a:pt x="5359" y="129393"/>
                        <a:pt x="9143" y="129393"/>
                        <a:pt x="12610" y="130658"/>
                      </a:cubicBezTo>
                      <a:cubicBezTo>
                        <a:pt x="71878" y="152804"/>
                        <a:pt x="127994" y="149008"/>
                        <a:pt x="180957" y="112942"/>
                      </a:cubicBezTo>
                      <a:cubicBezTo>
                        <a:pt x="191045" y="106298"/>
                        <a:pt x="201449" y="99971"/>
                        <a:pt x="211537" y="93644"/>
                      </a:cubicBezTo>
                      <a:cubicBezTo>
                        <a:pt x="222886" y="86684"/>
                        <a:pt x="226984" y="76244"/>
                        <a:pt x="224462" y="63589"/>
                      </a:cubicBezTo>
                      <a:cubicBezTo>
                        <a:pt x="221310" y="47771"/>
                        <a:pt x="216896" y="31953"/>
                        <a:pt x="213428" y="16135"/>
                      </a:cubicBezTo>
                      <a:cubicBezTo>
                        <a:pt x="212167" y="11073"/>
                        <a:pt x="211852" y="6011"/>
                        <a:pt x="211222" y="949"/>
                      </a:cubicBezTo>
                      <a:cubicBezTo>
                        <a:pt x="212798" y="633"/>
                        <a:pt x="214059" y="316"/>
                        <a:pt x="2150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0856D455-B964-4399-95A9-8FBFCA2E6B64}"/>
                    </a:ext>
                  </a:extLst>
                </p:cNvPr>
                <p:cNvSpPr/>
                <p:nvPr/>
              </p:nvSpPr>
              <p:spPr>
                <a:xfrm>
                  <a:off x="8699051" y="2610307"/>
                  <a:ext cx="11915" cy="23914"/>
                </a:xfrm>
                <a:custGeom>
                  <a:avLst/>
                  <a:gdLst>
                    <a:gd name="connsiteX0" fmla="*/ 246 w 11915"/>
                    <a:gd name="connsiteY0" fmla="*/ 0 h 23914"/>
                    <a:gd name="connsiteX1" fmla="*/ 20423 w 11915"/>
                    <a:gd name="connsiteY1" fmla="*/ 20564 h 23914"/>
                    <a:gd name="connsiteX2" fmla="*/ 18847 w 11915"/>
                    <a:gd name="connsiteY2" fmla="*/ 28473 h 23914"/>
                    <a:gd name="connsiteX3" fmla="*/ 12857 w 11915"/>
                    <a:gd name="connsiteY3" fmla="*/ 29422 h 23914"/>
                    <a:gd name="connsiteX4" fmla="*/ 246 w 11915"/>
                    <a:gd name="connsiteY4" fmla="*/ 0 h 23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15" h="23914">
                      <a:moveTo>
                        <a:pt x="246" y="0"/>
                      </a:moveTo>
                      <a:cubicBezTo>
                        <a:pt x="8128" y="7909"/>
                        <a:pt x="14748" y="13920"/>
                        <a:pt x="20423" y="20564"/>
                      </a:cubicBezTo>
                      <a:cubicBezTo>
                        <a:pt x="21684" y="21829"/>
                        <a:pt x="20423" y="26258"/>
                        <a:pt x="18847" y="28473"/>
                      </a:cubicBezTo>
                      <a:cubicBezTo>
                        <a:pt x="18216" y="29738"/>
                        <a:pt x="14748" y="30055"/>
                        <a:pt x="12857" y="29422"/>
                      </a:cubicBezTo>
                      <a:cubicBezTo>
                        <a:pt x="7813" y="28473"/>
                        <a:pt x="-1645" y="10124"/>
                        <a:pt x="2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5" name="Forme libre : forme 34">
                  <a:extLst>
                    <a:ext uri="{FF2B5EF4-FFF2-40B4-BE49-F238E27FC236}">
                      <a16:creationId xmlns:a16="http://schemas.microsoft.com/office/drawing/2014/main" id="{E0D05877-D1F0-453D-9210-CA54847F37FF}"/>
                    </a:ext>
                  </a:extLst>
                </p:cNvPr>
                <p:cNvSpPr/>
                <p:nvPr/>
              </p:nvSpPr>
              <p:spPr>
                <a:xfrm>
                  <a:off x="8628050" y="3028541"/>
                  <a:ext cx="11915" cy="47828"/>
                </a:xfrm>
                <a:custGeom>
                  <a:avLst/>
                  <a:gdLst>
                    <a:gd name="connsiteX0" fmla="*/ 10403 w 0"/>
                    <a:gd name="connsiteY0" fmla="*/ 633 h 47828"/>
                    <a:gd name="connsiteX1" fmla="*/ 2207 w 0"/>
                    <a:gd name="connsiteY1" fmla="*/ 50935 h 47828"/>
                    <a:gd name="connsiteX2" fmla="*/ 0 w 0"/>
                    <a:gd name="connsiteY2" fmla="*/ 50618 h 47828"/>
                    <a:gd name="connsiteX3" fmla="*/ 8512 w 0"/>
                    <a:gd name="connsiteY3" fmla="*/ 0 h 47828"/>
                    <a:gd name="connsiteX4" fmla="*/ 10403 w 0"/>
                    <a:gd name="connsiteY4" fmla="*/ 633 h 47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h="47828">
                      <a:moveTo>
                        <a:pt x="10403" y="633"/>
                      </a:moveTo>
                      <a:cubicBezTo>
                        <a:pt x="7566" y="17400"/>
                        <a:pt x="4729" y="34168"/>
                        <a:pt x="2207" y="50935"/>
                      </a:cubicBezTo>
                      <a:cubicBezTo>
                        <a:pt x="1576" y="50935"/>
                        <a:pt x="630" y="50618"/>
                        <a:pt x="0" y="50618"/>
                      </a:cubicBezTo>
                      <a:cubicBezTo>
                        <a:pt x="2837" y="33851"/>
                        <a:pt x="5675" y="16767"/>
                        <a:pt x="8512" y="0"/>
                      </a:cubicBezTo>
                      <a:cubicBezTo>
                        <a:pt x="9142" y="316"/>
                        <a:pt x="9773" y="316"/>
                        <a:pt x="10403" y="63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6" name="Forme libre : forme 35">
                  <a:extLst>
                    <a:ext uri="{FF2B5EF4-FFF2-40B4-BE49-F238E27FC236}">
                      <a16:creationId xmlns:a16="http://schemas.microsoft.com/office/drawing/2014/main" id="{2FF8E39F-96ED-4F66-9C54-2E5C708EC1C0}"/>
                    </a:ext>
                  </a:extLst>
                </p:cNvPr>
                <p:cNvSpPr/>
                <p:nvPr/>
              </p:nvSpPr>
              <p:spPr>
                <a:xfrm>
                  <a:off x="8591795" y="3021265"/>
                  <a:ext cx="11915" cy="23914"/>
                </a:xfrm>
                <a:custGeom>
                  <a:avLst/>
                  <a:gdLst>
                    <a:gd name="connsiteX0" fmla="*/ 0 w 0"/>
                    <a:gd name="connsiteY0" fmla="*/ 26258 h 23914"/>
                    <a:gd name="connsiteX1" fmla="*/ 3468 w 0"/>
                    <a:gd name="connsiteY1" fmla="*/ 0 h 23914"/>
                    <a:gd name="connsiteX2" fmla="*/ 7881 w 0"/>
                    <a:gd name="connsiteY2" fmla="*/ 633 h 23914"/>
                    <a:gd name="connsiteX3" fmla="*/ 4098 w 0"/>
                    <a:gd name="connsiteY3" fmla="*/ 26891 h 23914"/>
                    <a:gd name="connsiteX4" fmla="*/ 0 w 0"/>
                    <a:gd name="connsiteY4" fmla="*/ 26258 h 23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h="23914">
                      <a:moveTo>
                        <a:pt x="0" y="26258"/>
                      </a:moveTo>
                      <a:cubicBezTo>
                        <a:pt x="1261" y="17400"/>
                        <a:pt x="2207" y="8858"/>
                        <a:pt x="3468" y="0"/>
                      </a:cubicBezTo>
                      <a:cubicBezTo>
                        <a:pt x="5044" y="316"/>
                        <a:pt x="6305" y="316"/>
                        <a:pt x="7881" y="633"/>
                      </a:cubicBezTo>
                      <a:cubicBezTo>
                        <a:pt x="6620" y="9491"/>
                        <a:pt x="5359" y="18033"/>
                        <a:pt x="4098" y="26891"/>
                      </a:cubicBezTo>
                      <a:cubicBezTo>
                        <a:pt x="2522" y="26575"/>
                        <a:pt x="1261" y="26258"/>
                        <a:pt x="0" y="2625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7" name="Forme libre : forme 36">
                  <a:extLst>
                    <a:ext uri="{FF2B5EF4-FFF2-40B4-BE49-F238E27FC236}">
                      <a16:creationId xmlns:a16="http://schemas.microsoft.com/office/drawing/2014/main" id="{FEC6878B-62E3-4FE2-B15A-33873017F243}"/>
                    </a:ext>
                  </a:extLst>
                </p:cNvPr>
                <p:cNvSpPr/>
                <p:nvPr/>
              </p:nvSpPr>
              <p:spPr>
                <a:xfrm>
                  <a:off x="8460333" y="2352916"/>
                  <a:ext cx="297880" cy="179356"/>
                </a:xfrm>
                <a:custGeom>
                  <a:avLst/>
                  <a:gdLst>
                    <a:gd name="connsiteX0" fmla="*/ 0 w 297880"/>
                    <a:gd name="connsiteY0" fmla="*/ 165329 h 179356"/>
                    <a:gd name="connsiteX1" fmla="*/ 5044 w 297880"/>
                    <a:gd name="connsiteY1" fmla="*/ 112813 h 179356"/>
                    <a:gd name="connsiteX2" fmla="*/ 153845 w 297880"/>
                    <a:gd name="connsiteY2" fmla="*/ 504 h 179356"/>
                    <a:gd name="connsiteX3" fmla="*/ 280263 w 297880"/>
                    <a:gd name="connsiteY3" fmla="*/ 136857 h 179356"/>
                    <a:gd name="connsiteX4" fmla="*/ 280263 w 297880"/>
                    <a:gd name="connsiteY4" fmla="*/ 146980 h 179356"/>
                    <a:gd name="connsiteX5" fmla="*/ 295395 w 297880"/>
                    <a:gd name="connsiteY5" fmla="*/ 159951 h 179356"/>
                    <a:gd name="connsiteX6" fmla="*/ 303592 w 297880"/>
                    <a:gd name="connsiteY6" fmla="*/ 159951 h 179356"/>
                    <a:gd name="connsiteX7" fmla="*/ 0 w 297880"/>
                    <a:gd name="connsiteY7" fmla="*/ 165329 h 1793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97880" h="179356">
                      <a:moveTo>
                        <a:pt x="0" y="165329"/>
                      </a:moveTo>
                      <a:cubicBezTo>
                        <a:pt x="1576" y="147929"/>
                        <a:pt x="1576" y="130213"/>
                        <a:pt x="5044" y="112813"/>
                      </a:cubicBezTo>
                      <a:cubicBezTo>
                        <a:pt x="18285" y="42897"/>
                        <a:pt x="82912" y="-5507"/>
                        <a:pt x="153845" y="504"/>
                      </a:cubicBezTo>
                      <a:cubicBezTo>
                        <a:pt x="222886" y="6198"/>
                        <a:pt x="278686" y="66307"/>
                        <a:pt x="280263" y="136857"/>
                      </a:cubicBezTo>
                      <a:cubicBezTo>
                        <a:pt x="280263" y="140337"/>
                        <a:pt x="280263" y="143817"/>
                        <a:pt x="280263" y="146980"/>
                      </a:cubicBezTo>
                      <a:cubicBezTo>
                        <a:pt x="279947" y="161533"/>
                        <a:pt x="281524" y="162799"/>
                        <a:pt x="295395" y="159951"/>
                      </a:cubicBezTo>
                      <a:cubicBezTo>
                        <a:pt x="297602" y="159635"/>
                        <a:pt x="300124" y="159951"/>
                        <a:pt x="303592" y="159951"/>
                      </a:cubicBezTo>
                      <a:cubicBezTo>
                        <a:pt x="257564" y="196650"/>
                        <a:pt x="85750" y="202344"/>
                        <a:pt x="0" y="1653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8" name="Forme libre : forme 37">
                  <a:extLst>
                    <a:ext uri="{FF2B5EF4-FFF2-40B4-BE49-F238E27FC236}">
                      <a16:creationId xmlns:a16="http://schemas.microsoft.com/office/drawing/2014/main" id="{237B2FA0-BA43-40FB-8F32-80F658B66ADF}"/>
                    </a:ext>
                  </a:extLst>
                </p:cNvPr>
                <p:cNvSpPr/>
                <p:nvPr/>
              </p:nvSpPr>
              <p:spPr>
                <a:xfrm>
                  <a:off x="8442712" y="2521409"/>
                  <a:ext cx="309795" cy="59785"/>
                </a:xfrm>
                <a:custGeom>
                  <a:avLst/>
                  <a:gdLst>
                    <a:gd name="connsiteX0" fmla="*/ 319952 w 309795"/>
                    <a:gd name="connsiteY0" fmla="*/ 14553 h 59785"/>
                    <a:gd name="connsiteX1" fmla="*/ 312386 w 309795"/>
                    <a:gd name="connsiteY1" fmla="*/ 28157 h 59785"/>
                    <a:gd name="connsiteX2" fmla="*/ 265728 w 309795"/>
                    <a:gd name="connsiteY2" fmla="*/ 49669 h 59785"/>
                    <a:gd name="connsiteX3" fmla="*/ 55767 w 309795"/>
                    <a:gd name="connsiteY3" fmla="*/ 45240 h 59785"/>
                    <a:gd name="connsiteX4" fmla="*/ 9109 w 309795"/>
                    <a:gd name="connsiteY4" fmla="*/ 23095 h 59785"/>
                    <a:gd name="connsiteX5" fmla="*/ 3750 w 309795"/>
                    <a:gd name="connsiteY5" fmla="*/ 0 h 59785"/>
                    <a:gd name="connsiteX6" fmla="*/ 319952 w 309795"/>
                    <a:gd name="connsiteY6" fmla="*/ 14553 h 59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9795" h="59785">
                      <a:moveTo>
                        <a:pt x="319952" y="14553"/>
                      </a:moveTo>
                      <a:cubicBezTo>
                        <a:pt x="317115" y="19931"/>
                        <a:pt x="315854" y="26258"/>
                        <a:pt x="312386" y="28157"/>
                      </a:cubicBezTo>
                      <a:cubicBezTo>
                        <a:pt x="297253" y="36382"/>
                        <a:pt x="282121" y="46189"/>
                        <a:pt x="265728" y="49669"/>
                      </a:cubicBezTo>
                      <a:cubicBezTo>
                        <a:pt x="195741" y="65804"/>
                        <a:pt x="125439" y="63273"/>
                        <a:pt x="55767" y="45240"/>
                      </a:cubicBezTo>
                      <a:cubicBezTo>
                        <a:pt x="39374" y="40811"/>
                        <a:pt x="23926" y="31953"/>
                        <a:pt x="9109" y="23095"/>
                      </a:cubicBezTo>
                      <a:cubicBezTo>
                        <a:pt x="-1925" y="16451"/>
                        <a:pt x="-1925" y="9807"/>
                        <a:pt x="3750" y="0"/>
                      </a:cubicBezTo>
                      <a:cubicBezTo>
                        <a:pt x="106524" y="44924"/>
                        <a:pt x="210873" y="48720"/>
                        <a:pt x="319952" y="145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39" name="Forme libre : forme 38">
                  <a:extLst>
                    <a:ext uri="{FF2B5EF4-FFF2-40B4-BE49-F238E27FC236}">
                      <a16:creationId xmlns:a16="http://schemas.microsoft.com/office/drawing/2014/main" id="{5916D11A-30F4-47DD-9134-00FE5DA5A8FA}"/>
                    </a:ext>
                  </a:extLst>
                </p:cNvPr>
                <p:cNvSpPr/>
                <p:nvPr/>
              </p:nvSpPr>
              <p:spPr>
                <a:xfrm>
                  <a:off x="8766447" y="2523307"/>
                  <a:ext cx="11915" cy="83700"/>
                </a:xfrm>
                <a:custGeom>
                  <a:avLst/>
                  <a:gdLst>
                    <a:gd name="connsiteX0" fmla="*/ 0 w 11915"/>
                    <a:gd name="connsiteY0" fmla="*/ 94277 h 83699"/>
                    <a:gd name="connsiteX1" fmla="*/ 9142 w 11915"/>
                    <a:gd name="connsiteY1" fmla="*/ 2847 h 83699"/>
                    <a:gd name="connsiteX2" fmla="*/ 14817 w 11915"/>
                    <a:gd name="connsiteY2" fmla="*/ 0 h 83699"/>
                    <a:gd name="connsiteX3" fmla="*/ 0 w 11915"/>
                    <a:gd name="connsiteY3" fmla="*/ 94277 h 83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915" h="83699">
                      <a:moveTo>
                        <a:pt x="0" y="94277"/>
                      </a:moveTo>
                      <a:cubicBezTo>
                        <a:pt x="2837" y="66437"/>
                        <a:pt x="5990" y="34484"/>
                        <a:pt x="9142" y="2847"/>
                      </a:cubicBezTo>
                      <a:cubicBezTo>
                        <a:pt x="9142" y="1898"/>
                        <a:pt x="11665" y="1582"/>
                        <a:pt x="14817" y="0"/>
                      </a:cubicBezTo>
                      <a:cubicBezTo>
                        <a:pt x="21122" y="35433"/>
                        <a:pt x="8512" y="66437"/>
                        <a:pt x="0" y="942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40" name="Forme libre : forme 39">
                  <a:extLst>
                    <a:ext uri="{FF2B5EF4-FFF2-40B4-BE49-F238E27FC236}">
                      <a16:creationId xmlns:a16="http://schemas.microsoft.com/office/drawing/2014/main" id="{57927D57-BFC7-46A8-96E0-565CFEE7C024}"/>
                    </a:ext>
                  </a:extLst>
                </p:cNvPr>
                <p:cNvSpPr/>
                <p:nvPr/>
              </p:nvSpPr>
              <p:spPr>
                <a:xfrm>
                  <a:off x="8714412" y="2917813"/>
                  <a:ext cx="47661" cy="131528"/>
                </a:xfrm>
                <a:custGeom>
                  <a:avLst/>
                  <a:gdLst>
                    <a:gd name="connsiteX0" fmla="*/ 1594 w 47660"/>
                    <a:gd name="connsiteY0" fmla="*/ 0 h 131528"/>
                    <a:gd name="connsiteX1" fmla="*/ 40686 w 47660"/>
                    <a:gd name="connsiteY1" fmla="*/ 3480 h 131528"/>
                    <a:gd name="connsiteX2" fmla="*/ 46991 w 47660"/>
                    <a:gd name="connsiteY2" fmla="*/ 6960 h 131528"/>
                    <a:gd name="connsiteX3" fmla="*/ 52351 w 47660"/>
                    <a:gd name="connsiteY3" fmla="*/ 52833 h 131528"/>
                    <a:gd name="connsiteX4" fmla="*/ 17988 w 47660"/>
                    <a:gd name="connsiteY4" fmla="*/ 140782 h 131528"/>
                    <a:gd name="connsiteX5" fmla="*/ 1594 w 47660"/>
                    <a:gd name="connsiteY5" fmla="*/ 0 h 131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660" h="131528">
                      <a:moveTo>
                        <a:pt x="1594" y="0"/>
                      </a:moveTo>
                      <a:cubicBezTo>
                        <a:pt x="14520" y="949"/>
                        <a:pt x="27761" y="2214"/>
                        <a:pt x="40686" y="3480"/>
                      </a:cubicBezTo>
                      <a:cubicBezTo>
                        <a:pt x="42893" y="3796"/>
                        <a:pt x="46046" y="5062"/>
                        <a:pt x="46991" y="6960"/>
                      </a:cubicBezTo>
                      <a:cubicBezTo>
                        <a:pt x="53927" y="21513"/>
                        <a:pt x="58971" y="36382"/>
                        <a:pt x="52351" y="52833"/>
                      </a:cubicBezTo>
                      <a:cubicBezTo>
                        <a:pt x="40686" y="82255"/>
                        <a:pt x="29337" y="111677"/>
                        <a:pt x="17988" y="140782"/>
                      </a:cubicBezTo>
                      <a:cubicBezTo>
                        <a:pt x="5062" y="118637"/>
                        <a:pt x="-3765" y="45556"/>
                        <a:pt x="1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pic>
              <p:nvPicPr>
                <p:cNvPr id="41" name="Image 40">
                  <a:extLst>
                    <a:ext uri="{FF2B5EF4-FFF2-40B4-BE49-F238E27FC236}">
                      <a16:creationId xmlns:a16="http://schemas.microsoft.com/office/drawing/2014/main" id="{7A1D02E3-2864-421B-AA72-9ADF23CB0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409010" y="2013093"/>
                  <a:ext cx="405117" cy="418498"/>
                </a:xfrm>
                <a:custGeom>
                  <a:avLst/>
                  <a:gdLst>
                    <a:gd name="connsiteX0" fmla="*/ 0 w 405116"/>
                    <a:gd name="connsiteY0" fmla="*/ 0 h 418498"/>
                    <a:gd name="connsiteX1" fmla="*/ 408572 w 405116"/>
                    <a:gd name="connsiteY1" fmla="*/ 0 h 418498"/>
                    <a:gd name="connsiteX2" fmla="*/ 408572 w 405116"/>
                    <a:gd name="connsiteY2" fmla="*/ 419120 h 418498"/>
                    <a:gd name="connsiteX3" fmla="*/ 0 w 405116"/>
                    <a:gd name="connsiteY3" fmla="*/ 419120 h 418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5116" h="418498">
                      <a:moveTo>
                        <a:pt x="0" y="0"/>
                      </a:moveTo>
                      <a:lnTo>
                        <a:pt x="408572" y="0"/>
                      </a:lnTo>
                      <a:lnTo>
                        <a:pt x="408572" y="419120"/>
                      </a:lnTo>
                      <a:lnTo>
                        <a:pt x="0" y="419120"/>
                      </a:lnTo>
                      <a:close/>
                    </a:path>
                  </a:pathLst>
                </a:custGeom>
                <a:ln/>
              </p:spPr>
            </p:pic>
            <p:sp>
              <p:nvSpPr>
                <p:cNvPr id="42" name="Forme libre : forme 41">
                  <a:extLst>
                    <a:ext uri="{FF2B5EF4-FFF2-40B4-BE49-F238E27FC236}">
                      <a16:creationId xmlns:a16="http://schemas.microsoft.com/office/drawing/2014/main" id="{67253389-B5F0-4CDD-AFCA-DE3FC3182B79}"/>
                    </a:ext>
                  </a:extLst>
                </p:cNvPr>
                <p:cNvSpPr/>
                <p:nvPr/>
              </p:nvSpPr>
              <p:spPr>
                <a:xfrm>
                  <a:off x="8542615" y="2147150"/>
                  <a:ext cx="131067" cy="59785"/>
                </a:xfrm>
                <a:custGeom>
                  <a:avLst/>
                  <a:gdLst>
                    <a:gd name="connsiteX0" fmla="*/ 58322 w 131067"/>
                    <a:gd name="connsiteY0" fmla="*/ 68651 h 59785"/>
                    <a:gd name="connsiteX1" fmla="*/ 0 w 131067"/>
                    <a:gd name="connsiteY1" fmla="*/ 37647 h 59785"/>
                    <a:gd name="connsiteX2" fmla="*/ 85434 w 131067"/>
                    <a:gd name="connsiteY2" fmla="*/ 0 h 59785"/>
                    <a:gd name="connsiteX3" fmla="*/ 141235 w 131067"/>
                    <a:gd name="connsiteY3" fmla="*/ 30055 h 59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067" h="59785">
                      <a:moveTo>
                        <a:pt x="58322" y="68651"/>
                      </a:moveTo>
                      <a:lnTo>
                        <a:pt x="0" y="37647"/>
                      </a:lnTo>
                      <a:lnTo>
                        <a:pt x="85434" y="0"/>
                      </a:lnTo>
                      <a:lnTo>
                        <a:pt x="141235" y="30055"/>
                      </a:lnTo>
                      <a:close/>
                    </a:path>
                  </a:pathLst>
                </a:custGeom>
                <a:solidFill>
                  <a:srgbClr val="B20D23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43" name="Forme libre : forme 42">
                  <a:extLst>
                    <a:ext uri="{FF2B5EF4-FFF2-40B4-BE49-F238E27FC236}">
                      <a16:creationId xmlns:a16="http://schemas.microsoft.com/office/drawing/2014/main" id="{808A99CB-63F8-4C23-970F-728E465D6F4C}"/>
                    </a:ext>
                  </a:extLst>
                </p:cNvPr>
                <p:cNvSpPr/>
                <p:nvPr/>
              </p:nvSpPr>
              <p:spPr>
                <a:xfrm>
                  <a:off x="8542300" y="2184797"/>
                  <a:ext cx="47661" cy="107614"/>
                </a:xfrm>
                <a:custGeom>
                  <a:avLst/>
                  <a:gdLst>
                    <a:gd name="connsiteX0" fmla="*/ 0 w 47660"/>
                    <a:gd name="connsiteY0" fmla="*/ 79407 h 107613"/>
                    <a:gd name="connsiteX1" fmla="*/ 58638 w 47660"/>
                    <a:gd name="connsiteY1" fmla="*/ 114524 h 107613"/>
                    <a:gd name="connsiteX2" fmla="*/ 58638 w 47660"/>
                    <a:gd name="connsiteY2" fmla="*/ 31004 h 107613"/>
                    <a:gd name="connsiteX3" fmla="*/ 315 w 47660"/>
                    <a:gd name="connsiteY3" fmla="*/ 0 h 107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60" h="107613">
                      <a:moveTo>
                        <a:pt x="0" y="79407"/>
                      </a:moveTo>
                      <a:lnTo>
                        <a:pt x="58638" y="114524"/>
                      </a:lnTo>
                      <a:lnTo>
                        <a:pt x="58638" y="31004"/>
                      </a:lnTo>
                      <a:lnTo>
                        <a:pt x="315" y="0"/>
                      </a:lnTo>
                      <a:close/>
                    </a:path>
                  </a:pathLst>
                </a:custGeom>
                <a:solidFill>
                  <a:srgbClr val="800D23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44" name="Forme libre : forme 43">
                  <a:extLst>
                    <a:ext uri="{FF2B5EF4-FFF2-40B4-BE49-F238E27FC236}">
                      <a16:creationId xmlns:a16="http://schemas.microsoft.com/office/drawing/2014/main" id="{756A94F5-549C-4B9A-A270-13600E52A2CE}"/>
                    </a:ext>
                  </a:extLst>
                </p:cNvPr>
                <p:cNvSpPr/>
                <p:nvPr/>
              </p:nvSpPr>
              <p:spPr>
                <a:xfrm>
                  <a:off x="8600938" y="2177204"/>
                  <a:ext cx="71491" cy="119571"/>
                </a:xfrm>
                <a:custGeom>
                  <a:avLst/>
                  <a:gdLst>
                    <a:gd name="connsiteX0" fmla="*/ 0 w 71491"/>
                    <a:gd name="connsiteY0" fmla="*/ 122117 h 119570"/>
                    <a:gd name="connsiteX1" fmla="*/ 0 w 71491"/>
                    <a:gd name="connsiteY1" fmla="*/ 38596 h 119570"/>
                    <a:gd name="connsiteX2" fmla="*/ 82912 w 71491"/>
                    <a:gd name="connsiteY2" fmla="*/ 0 h 119570"/>
                    <a:gd name="connsiteX3" fmla="*/ 82912 w 71491"/>
                    <a:gd name="connsiteY3" fmla="*/ 83204 h 11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491" h="119570">
                      <a:moveTo>
                        <a:pt x="0" y="122117"/>
                      </a:moveTo>
                      <a:lnTo>
                        <a:pt x="0" y="38596"/>
                      </a:lnTo>
                      <a:lnTo>
                        <a:pt x="82912" y="0"/>
                      </a:lnTo>
                      <a:lnTo>
                        <a:pt x="82912" y="83204"/>
                      </a:lnTo>
                      <a:close/>
                    </a:path>
                  </a:pathLst>
                </a:custGeom>
                <a:solidFill>
                  <a:srgbClr val="D80D23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pic>
              <p:nvPicPr>
                <p:cNvPr id="45" name="Image 44">
                  <a:extLst>
                    <a:ext uri="{FF2B5EF4-FFF2-40B4-BE49-F238E27FC236}">
                      <a16:creationId xmlns:a16="http://schemas.microsoft.com/office/drawing/2014/main" id="{0BAB0D3A-72DF-416D-8C97-625CAB533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719666" y="2736012"/>
                  <a:ext cx="131067" cy="131528"/>
                </a:xfrm>
                <a:custGeom>
                  <a:avLst/>
                  <a:gdLst>
                    <a:gd name="connsiteX0" fmla="*/ 12343 w 131067"/>
                    <a:gd name="connsiteY0" fmla="*/ 0 h 131528"/>
                    <a:gd name="connsiteX1" fmla="*/ 138177 w 131067"/>
                    <a:gd name="connsiteY1" fmla="*/ 12387 h 131528"/>
                    <a:gd name="connsiteX2" fmla="*/ 125834 w 131067"/>
                    <a:gd name="connsiteY2" fmla="*/ 138663 h 131528"/>
                    <a:gd name="connsiteX3" fmla="*/ 0 w 131067"/>
                    <a:gd name="connsiteY3" fmla="*/ 126277 h 1315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067" h="131528">
                      <a:moveTo>
                        <a:pt x="12343" y="0"/>
                      </a:moveTo>
                      <a:lnTo>
                        <a:pt x="138177" y="12387"/>
                      </a:lnTo>
                      <a:lnTo>
                        <a:pt x="125834" y="138663"/>
                      </a:lnTo>
                      <a:lnTo>
                        <a:pt x="0" y="126277"/>
                      </a:lnTo>
                      <a:close/>
                    </a:path>
                  </a:pathLst>
                </a:custGeom>
                <a:ln/>
              </p:spPr>
            </p:pic>
            <p:sp>
              <p:nvSpPr>
                <p:cNvPr id="46" name="Forme libre : forme 45">
                  <a:extLst>
                    <a:ext uri="{FF2B5EF4-FFF2-40B4-BE49-F238E27FC236}">
                      <a16:creationId xmlns:a16="http://schemas.microsoft.com/office/drawing/2014/main" id="{222ECF2D-0238-4EA8-811B-34BD1AC63007}"/>
                    </a:ext>
                  </a:extLst>
                </p:cNvPr>
                <p:cNvSpPr/>
                <p:nvPr/>
              </p:nvSpPr>
              <p:spPr>
                <a:xfrm>
                  <a:off x="8713310" y="2720159"/>
                  <a:ext cx="178728" cy="191314"/>
                </a:xfrm>
                <a:custGeom>
                  <a:avLst/>
                  <a:gdLst>
                    <a:gd name="connsiteX0" fmla="*/ 23610 w 178728"/>
                    <a:gd name="connsiteY0" fmla="*/ 0 h 191313"/>
                    <a:gd name="connsiteX1" fmla="*/ 186673 w 178728"/>
                    <a:gd name="connsiteY1" fmla="*/ 19243 h 191313"/>
                    <a:gd name="connsiteX2" fmla="*/ 159916 w 178728"/>
                    <a:gd name="connsiteY2" fmla="*/ 192434 h 191313"/>
                    <a:gd name="connsiteX3" fmla="*/ 0 w 178728"/>
                    <a:gd name="connsiteY3" fmla="*/ 173191 h 191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8728" h="191313">
                      <a:moveTo>
                        <a:pt x="23610" y="0"/>
                      </a:moveTo>
                      <a:lnTo>
                        <a:pt x="186673" y="19243"/>
                      </a:lnTo>
                      <a:lnTo>
                        <a:pt x="159916" y="192434"/>
                      </a:lnTo>
                      <a:lnTo>
                        <a:pt x="0" y="173191"/>
                      </a:lnTo>
                    </a:path>
                  </a:pathLst>
                </a:custGeom>
                <a:noFill/>
                <a:ln w="3567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pic>
              <p:nvPicPr>
                <p:cNvPr id="47" name="Image 46">
                  <a:extLst>
                    <a:ext uri="{FF2B5EF4-FFF2-40B4-BE49-F238E27FC236}">
                      <a16:creationId xmlns:a16="http://schemas.microsoft.com/office/drawing/2014/main" id="{43A44A0F-6340-4FDC-98FB-559A723F63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999532" y="1466280"/>
                  <a:ext cx="309795" cy="322842"/>
                </a:xfrm>
                <a:custGeom>
                  <a:avLst/>
                  <a:gdLst>
                    <a:gd name="connsiteX0" fmla="*/ 0 w 309795"/>
                    <a:gd name="connsiteY0" fmla="*/ 0 h 322841"/>
                    <a:gd name="connsiteX1" fmla="*/ 313238 w 309795"/>
                    <a:gd name="connsiteY1" fmla="*/ 0 h 322841"/>
                    <a:gd name="connsiteX2" fmla="*/ 313238 w 309795"/>
                    <a:gd name="connsiteY2" fmla="*/ 326488 h 322841"/>
                    <a:gd name="connsiteX3" fmla="*/ 0 w 309795"/>
                    <a:gd name="connsiteY3" fmla="*/ 326488 h 322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09795" h="322841">
                      <a:moveTo>
                        <a:pt x="0" y="0"/>
                      </a:moveTo>
                      <a:lnTo>
                        <a:pt x="313238" y="0"/>
                      </a:lnTo>
                      <a:lnTo>
                        <a:pt x="313238" y="326488"/>
                      </a:lnTo>
                      <a:lnTo>
                        <a:pt x="0" y="326488"/>
                      </a:lnTo>
                      <a:close/>
                    </a:path>
                  </a:pathLst>
                </a:custGeom>
                <a:ln/>
              </p:spPr>
            </p:pic>
            <p:sp>
              <p:nvSpPr>
                <p:cNvPr id="48" name="Forme libre : forme 47">
                  <a:extLst>
                    <a:ext uri="{FF2B5EF4-FFF2-40B4-BE49-F238E27FC236}">
                      <a16:creationId xmlns:a16="http://schemas.microsoft.com/office/drawing/2014/main" id="{230319A4-3433-4CDF-9E15-32BD888142B8}"/>
                    </a:ext>
                  </a:extLst>
                </p:cNvPr>
                <p:cNvSpPr/>
                <p:nvPr/>
              </p:nvSpPr>
              <p:spPr>
                <a:xfrm>
                  <a:off x="10085183" y="1553217"/>
                  <a:ext cx="131067" cy="59785"/>
                </a:xfrm>
                <a:custGeom>
                  <a:avLst/>
                  <a:gdLst>
                    <a:gd name="connsiteX0" fmla="*/ 58322 w 131067"/>
                    <a:gd name="connsiteY0" fmla="*/ 68651 h 59785"/>
                    <a:gd name="connsiteX1" fmla="*/ 0 w 131067"/>
                    <a:gd name="connsiteY1" fmla="*/ 37331 h 59785"/>
                    <a:gd name="connsiteX2" fmla="*/ 85434 w 131067"/>
                    <a:gd name="connsiteY2" fmla="*/ 0 h 59785"/>
                    <a:gd name="connsiteX3" fmla="*/ 141235 w 131067"/>
                    <a:gd name="connsiteY3" fmla="*/ 29738 h 59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067" h="59785">
                      <a:moveTo>
                        <a:pt x="58322" y="68651"/>
                      </a:moveTo>
                      <a:lnTo>
                        <a:pt x="0" y="37331"/>
                      </a:lnTo>
                      <a:lnTo>
                        <a:pt x="85434" y="0"/>
                      </a:lnTo>
                      <a:lnTo>
                        <a:pt x="141235" y="29738"/>
                      </a:lnTo>
                      <a:close/>
                    </a:path>
                  </a:pathLst>
                </a:custGeom>
                <a:solidFill>
                  <a:srgbClr val="22AC38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49" name="Forme libre : forme 48">
                  <a:extLst>
                    <a:ext uri="{FF2B5EF4-FFF2-40B4-BE49-F238E27FC236}">
                      <a16:creationId xmlns:a16="http://schemas.microsoft.com/office/drawing/2014/main" id="{F978F9E3-44E2-4EB6-92B8-FDC986B7D3AB}"/>
                    </a:ext>
                  </a:extLst>
                </p:cNvPr>
                <p:cNvSpPr/>
                <p:nvPr/>
              </p:nvSpPr>
              <p:spPr>
                <a:xfrm>
                  <a:off x="10084868" y="1590548"/>
                  <a:ext cx="47661" cy="107614"/>
                </a:xfrm>
                <a:custGeom>
                  <a:avLst/>
                  <a:gdLst>
                    <a:gd name="connsiteX0" fmla="*/ 0 w 47660"/>
                    <a:gd name="connsiteY0" fmla="*/ 79407 h 107613"/>
                    <a:gd name="connsiteX1" fmla="*/ 58638 w 47660"/>
                    <a:gd name="connsiteY1" fmla="*/ 114524 h 107613"/>
                    <a:gd name="connsiteX2" fmla="*/ 58638 w 47660"/>
                    <a:gd name="connsiteY2" fmla="*/ 31320 h 107613"/>
                    <a:gd name="connsiteX3" fmla="*/ 315 w 47660"/>
                    <a:gd name="connsiteY3" fmla="*/ 0 h 107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60" h="107613">
                      <a:moveTo>
                        <a:pt x="0" y="79407"/>
                      </a:moveTo>
                      <a:lnTo>
                        <a:pt x="58638" y="114524"/>
                      </a:lnTo>
                      <a:lnTo>
                        <a:pt x="58638" y="31320"/>
                      </a:lnTo>
                      <a:lnTo>
                        <a:pt x="315" y="0"/>
                      </a:lnTo>
                      <a:close/>
                    </a:path>
                  </a:pathLst>
                </a:custGeom>
                <a:solidFill>
                  <a:srgbClr val="00913A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  <p:sp>
              <p:nvSpPr>
                <p:cNvPr id="50" name="Forme libre : forme 49">
                  <a:extLst>
                    <a:ext uri="{FF2B5EF4-FFF2-40B4-BE49-F238E27FC236}">
                      <a16:creationId xmlns:a16="http://schemas.microsoft.com/office/drawing/2014/main" id="{9FE7CDB0-7A21-4E6B-813B-1205425A93EF}"/>
                    </a:ext>
                  </a:extLst>
                </p:cNvPr>
                <p:cNvSpPr/>
                <p:nvPr/>
              </p:nvSpPr>
              <p:spPr>
                <a:xfrm>
                  <a:off x="10143506" y="1582955"/>
                  <a:ext cx="71491" cy="119571"/>
                </a:xfrm>
                <a:custGeom>
                  <a:avLst/>
                  <a:gdLst>
                    <a:gd name="connsiteX0" fmla="*/ 0 w 71491"/>
                    <a:gd name="connsiteY0" fmla="*/ 122117 h 119570"/>
                    <a:gd name="connsiteX1" fmla="*/ 0 w 71491"/>
                    <a:gd name="connsiteY1" fmla="*/ 38913 h 119570"/>
                    <a:gd name="connsiteX2" fmla="*/ 82912 w 71491"/>
                    <a:gd name="connsiteY2" fmla="*/ 0 h 119570"/>
                    <a:gd name="connsiteX3" fmla="*/ 82912 w 71491"/>
                    <a:gd name="connsiteY3" fmla="*/ 83520 h 1195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491" h="119570">
                      <a:moveTo>
                        <a:pt x="0" y="122117"/>
                      </a:moveTo>
                      <a:lnTo>
                        <a:pt x="0" y="38913"/>
                      </a:lnTo>
                      <a:lnTo>
                        <a:pt x="82912" y="0"/>
                      </a:lnTo>
                      <a:lnTo>
                        <a:pt x="82912" y="83520"/>
                      </a:lnTo>
                      <a:close/>
                    </a:path>
                  </a:pathLst>
                </a:custGeom>
                <a:solidFill>
                  <a:srgbClr val="74C31F"/>
                </a:solidFill>
                <a:ln w="314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fr-FR"/>
                </a:p>
              </p:txBody>
            </p:sp>
          </p:grpSp>
        </p:grpSp>
        <p:sp>
          <p:nvSpPr>
            <p:cNvPr id="102" name="Forme libre : forme 101">
              <a:extLst>
                <a:ext uri="{FF2B5EF4-FFF2-40B4-BE49-F238E27FC236}">
                  <a16:creationId xmlns:a16="http://schemas.microsoft.com/office/drawing/2014/main" id="{4690F614-78CC-4ACF-A88C-C118FBC83178}"/>
                </a:ext>
              </a:extLst>
            </p:cNvPr>
            <p:cNvSpPr/>
            <p:nvPr/>
          </p:nvSpPr>
          <p:spPr>
            <a:xfrm>
              <a:off x="9692825" y="2378358"/>
              <a:ext cx="69307" cy="68971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orme libre : forme 102">
              <a:extLst>
                <a:ext uri="{FF2B5EF4-FFF2-40B4-BE49-F238E27FC236}">
                  <a16:creationId xmlns:a16="http://schemas.microsoft.com/office/drawing/2014/main" id="{042FB19A-52D8-4339-B53D-74D55C0EC344}"/>
                </a:ext>
              </a:extLst>
            </p:cNvPr>
            <p:cNvSpPr/>
            <p:nvPr/>
          </p:nvSpPr>
          <p:spPr>
            <a:xfrm>
              <a:off x="8946876" y="2201992"/>
              <a:ext cx="69307" cy="68971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1B6AD1F-C287-4CDE-AE54-7363687428E7}"/>
              </a:ext>
            </a:extLst>
          </p:cNvPr>
          <p:cNvSpPr txBox="1"/>
          <p:nvPr/>
        </p:nvSpPr>
        <p:spPr>
          <a:xfrm>
            <a:off x="2131276" y="5619188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WIM</a:t>
            </a:r>
            <a:endParaRPr lang="en-US" dirty="0"/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BCE7AA14-1BFC-44C8-B38F-6BBE9F0DFB9C}"/>
              </a:ext>
            </a:extLst>
          </p:cNvPr>
          <p:cNvSpPr txBox="1"/>
          <p:nvPr/>
        </p:nvSpPr>
        <p:spPr>
          <a:xfrm>
            <a:off x="5699064" y="5619188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Go-Go</a:t>
            </a:r>
            <a:endParaRPr lang="en-US" dirty="0"/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DEB6596B-8353-4FFA-9713-F1CA469F8C92}"/>
              </a:ext>
            </a:extLst>
          </p:cNvPr>
          <p:cNvSpPr txBox="1"/>
          <p:nvPr/>
        </p:nvSpPr>
        <p:spPr>
          <a:xfrm>
            <a:off x="9289241" y="561918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2BAC84-3A75-4657-8515-952CD470D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2912A4-A429-4685-8A93-9FE4A7044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26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C3705A3-1CAA-46F1-A831-3BD78E719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Specifying</a:t>
            </a:r>
            <a:r>
              <a:rPr lang="fr-FR" dirty="0"/>
              <a:t> Points: « </a:t>
            </a:r>
            <a:r>
              <a:rPr lang="fr-FR" dirty="0" err="1"/>
              <a:t>Dataset</a:t>
            </a:r>
            <a:r>
              <a:rPr lang="fr-FR" dirty="0"/>
              <a:t> »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B067F7-8915-4DB5-B78C-7247A6998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DCC556B-6727-4EA3-9B54-673D50D1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14" y="2080650"/>
            <a:ext cx="2597270" cy="22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4BB00CA-0E56-48B4-8FC2-6B08C50DE873}"/>
              </a:ext>
            </a:extLst>
          </p:cNvPr>
          <p:cNvSpPr txBox="1"/>
          <p:nvPr/>
        </p:nvSpPr>
        <p:spPr>
          <a:xfrm>
            <a:off x="3835766" y="4857679"/>
            <a:ext cx="4520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Abstract the type of the </a:t>
            </a:r>
            <a:r>
              <a:rPr lang="fr-FR" sz="2400" dirty="0" err="1"/>
              <a:t>Dataset</a:t>
            </a: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/>
              <a:t>Does</a:t>
            </a:r>
            <a:r>
              <a:rPr lang="fr-FR" sz="2400" dirty="0"/>
              <a:t> not </a:t>
            </a:r>
            <a:r>
              <a:rPr lang="fr-FR" sz="2400" dirty="0" err="1"/>
              <a:t>require</a:t>
            </a:r>
            <a:r>
              <a:rPr lang="fr-FR" sz="2400" dirty="0"/>
              <a:t> </a:t>
            </a:r>
            <a:r>
              <a:rPr lang="fr-FR" sz="2400" dirty="0" err="1"/>
              <a:t>knowledge</a:t>
            </a:r>
            <a:endParaRPr lang="fr-FR" sz="2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E45DE1-4D19-44BA-94B0-A93EF2BB0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80650"/>
            <a:ext cx="4086669" cy="229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29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E0F644C-ED62-4A55-876B-185AF19E5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882"/>
            <a:ext cx="5257800" cy="3982732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Collaborative “Guiding” Tasks</a:t>
            </a:r>
            <a:endParaRPr lang="fr-FR" dirty="0"/>
          </a:p>
          <a:p>
            <a:pPr>
              <a:lnSpc>
                <a:spcPct val="100000"/>
              </a:lnSpc>
            </a:pPr>
            <a:endParaRPr lang="fr-FR" dirty="0"/>
          </a:p>
          <a:p>
            <a:pPr>
              <a:lnSpc>
                <a:spcPct val="100000"/>
              </a:lnSpc>
            </a:pPr>
            <a:endParaRPr lang="fr-FR" dirty="0"/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Solo </a:t>
            </a:r>
            <a:r>
              <a:rPr lang="fr-FR" dirty="0" err="1"/>
              <a:t>Tasks</a:t>
            </a:r>
            <a:endParaRPr lang="en-US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041202-2431-4E3E-A300-1276AA0E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120C59-8BD4-4801-B286-4561562C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27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2BE133D-AB34-42BD-AD78-C7B8FDD5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Points: </a:t>
            </a:r>
            <a:r>
              <a:rPr lang="fr-FR" dirty="0" err="1"/>
              <a:t>Tasks</a:t>
            </a:r>
            <a:br>
              <a:rPr lang="fr-FR" dirty="0"/>
            </a:br>
            <a:r>
              <a:rPr lang="fr-FR" sz="2400" dirty="0"/>
              <a:t>12 pairs (= 24) of Participants. </a:t>
            </a:r>
            <a:r>
              <a:rPr lang="fr-FR" sz="2400" dirty="0" err="1"/>
              <a:t>Within-subject</a:t>
            </a:r>
            <a:r>
              <a:rPr lang="fr-FR" sz="2400" dirty="0"/>
              <a:t>.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8B4354-BC60-42EE-BDA6-71E20868A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26126F0B-E9B1-41EA-B252-7DF38D23D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9258" y="1867109"/>
            <a:ext cx="1195060" cy="1763862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9792070-34AA-479E-9D01-7D23BB891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190" y="1953433"/>
            <a:ext cx="1566321" cy="13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Étoile : 5 branches 6">
            <a:extLst>
              <a:ext uri="{FF2B5EF4-FFF2-40B4-BE49-F238E27FC236}">
                <a16:creationId xmlns:a16="http://schemas.microsoft.com/office/drawing/2014/main" id="{CF2E3A86-5FF8-437C-BBB3-163B8898DCFF}"/>
              </a:ext>
            </a:extLst>
          </p:cNvPr>
          <p:cNvSpPr/>
          <p:nvPr/>
        </p:nvSpPr>
        <p:spPr>
          <a:xfrm>
            <a:off x="8268431" y="2496627"/>
            <a:ext cx="252413" cy="252413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4D09288D-43F5-4C27-A212-4DF903CC3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8383" y="2052199"/>
            <a:ext cx="924068" cy="1515272"/>
          </a:xfrm>
          <a:prstGeom prst="rect">
            <a:avLst/>
          </a:prstGeom>
        </p:spPr>
      </p:pic>
      <p:pic>
        <p:nvPicPr>
          <p:cNvPr id="15" name="Graphique 14" descr="Point d’interrogation avec un remplissage uni">
            <a:extLst>
              <a:ext uri="{FF2B5EF4-FFF2-40B4-BE49-F238E27FC236}">
                <a16:creationId xmlns:a16="http://schemas.microsoft.com/office/drawing/2014/main" id="{87710407-4E93-443E-9F1A-331EBB471C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6563" y="908542"/>
            <a:ext cx="914400" cy="914400"/>
          </a:xfrm>
          <a:prstGeom prst="rect">
            <a:avLst/>
          </a:prstGeom>
        </p:spPr>
      </p:pic>
      <p:sp>
        <p:nvSpPr>
          <p:cNvPr id="16" name="Phylactère : pensées 15">
            <a:extLst>
              <a:ext uri="{FF2B5EF4-FFF2-40B4-BE49-F238E27FC236}">
                <a16:creationId xmlns:a16="http://schemas.microsoft.com/office/drawing/2014/main" id="{92722D06-DEFB-40C2-874F-9A7EE887AF2F}"/>
              </a:ext>
            </a:extLst>
          </p:cNvPr>
          <p:cNvSpPr/>
          <p:nvPr/>
        </p:nvSpPr>
        <p:spPr>
          <a:xfrm>
            <a:off x="9580308" y="805589"/>
            <a:ext cx="1936750" cy="1099889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7DDAE82-E3C8-4E9B-ABAC-B68590C6E79D}"/>
              </a:ext>
            </a:extLst>
          </p:cNvPr>
          <p:cNvCxnSpPr>
            <a:cxnSpLocks/>
          </p:cNvCxnSpPr>
          <p:nvPr/>
        </p:nvCxnSpPr>
        <p:spPr>
          <a:xfrm>
            <a:off x="7017481" y="2285810"/>
            <a:ext cx="1250950" cy="336550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>
            <a:extLst>
              <a:ext uri="{FF2B5EF4-FFF2-40B4-BE49-F238E27FC236}">
                <a16:creationId xmlns:a16="http://schemas.microsoft.com/office/drawing/2014/main" id="{E198125A-89ED-454D-9ED4-C9538F29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190" y="4343674"/>
            <a:ext cx="1566321" cy="138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Étoile : 5 branches 25">
            <a:extLst>
              <a:ext uri="{FF2B5EF4-FFF2-40B4-BE49-F238E27FC236}">
                <a16:creationId xmlns:a16="http://schemas.microsoft.com/office/drawing/2014/main" id="{A571867D-F7FC-4F1C-AB4B-D982D11DB06D}"/>
              </a:ext>
            </a:extLst>
          </p:cNvPr>
          <p:cNvSpPr/>
          <p:nvPr/>
        </p:nvSpPr>
        <p:spPr>
          <a:xfrm>
            <a:off x="8268431" y="4886868"/>
            <a:ext cx="252413" cy="252413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que 26">
            <a:extLst>
              <a:ext uri="{FF2B5EF4-FFF2-40B4-BE49-F238E27FC236}">
                <a16:creationId xmlns:a16="http://schemas.microsoft.com/office/drawing/2014/main" id="{B292ABA4-C504-422E-BE46-82DCFA6644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8383" y="4495086"/>
            <a:ext cx="924068" cy="1515272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8F731A1-3B29-4B38-A47B-BD3E8953EBC4}"/>
              </a:ext>
            </a:extLst>
          </p:cNvPr>
          <p:cNvCxnSpPr>
            <a:cxnSpLocks/>
            <a:endCxn id="26" idx="4"/>
          </p:cNvCxnSpPr>
          <p:nvPr/>
        </p:nvCxnSpPr>
        <p:spPr>
          <a:xfrm flipH="1">
            <a:off x="8520844" y="4763383"/>
            <a:ext cx="1184265" cy="219898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55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C9BBD6-CAD2-44F1-B2C5-381FE0A3E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898224-48E1-4223-B9B5-51748078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28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45DDEF-5D05-45E7-84C6-E9E614B25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06A5EFCD-579C-4BF6-B229-C012C8A43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7230"/>
            <a:ext cx="3905250" cy="3624263"/>
          </a:xfrm>
        </p:spPr>
        <p:txBody>
          <a:bodyPr>
            <a:normAutofit/>
          </a:bodyPr>
          <a:lstStyle/>
          <a:p>
            <a:pPr>
              <a:lnSpc>
                <a:spcPct val="300000"/>
              </a:lnSpc>
            </a:pPr>
            <a:r>
              <a:rPr lang="fr-FR" sz="2000" dirty="0" err="1"/>
              <a:t>Accuracy</a:t>
            </a:r>
            <a:endParaRPr lang="fr-FR" sz="2000" dirty="0"/>
          </a:p>
          <a:p>
            <a:pPr>
              <a:lnSpc>
                <a:spcPct val="300000"/>
              </a:lnSpc>
            </a:pPr>
            <a:r>
              <a:rPr lang="fr-FR" sz="2000" dirty="0"/>
              <a:t>Speed</a:t>
            </a:r>
          </a:p>
          <a:p>
            <a:pPr>
              <a:lnSpc>
                <a:spcPct val="300000"/>
              </a:lnSpc>
            </a:pPr>
            <a:r>
              <a:rPr lang="fr-FR" sz="2000" dirty="0" err="1"/>
              <a:t>Workload</a:t>
            </a:r>
            <a:endParaRPr lang="fr-FR" sz="2000" dirty="0"/>
          </a:p>
        </p:txBody>
      </p:sp>
      <p:pic>
        <p:nvPicPr>
          <p:cNvPr id="17" name="Graphique 16" descr="Chronomètre">
            <a:extLst>
              <a:ext uri="{FF2B5EF4-FFF2-40B4-BE49-F238E27FC236}">
                <a16:creationId xmlns:a16="http://schemas.microsoft.com/office/drawing/2014/main" id="{F2EC4606-518C-4BFB-91B7-7E6CC82C0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86250" y="3333032"/>
            <a:ext cx="914400" cy="914400"/>
          </a:xfrm>
          <a:prstGeom prst="rect">
            <a:avLst/>
          </a:prstGeom>
        </p:spPr>
      </p:pic>
      <p:pic>
        <p:nvPicPr>
          <p:cNvPr id="18" name="Graphique 17" descr="Cible">
            <a:extLst>
              <a:ext uri="{FF2B5EF4-FFF2-40B4-BE49-F238E27FC236}">
                <a16:creationId xmlns:a16="http://schemas.microsoft.com/office/drawing/2014/main" id="{2B614057-5A39-4264-86D4-73D324D0C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2912" y="2313933"/>
            <a:ext cx="914400" cy="914400"/>
          </a:xfrm>
          <a:prstGeom prst="rect">
            <a:avLst/>
          </a:prstGeom>
        </p:spPr>
      </p:pic>
      <p:pic>
        <p:nvPicPr>
          <p:cNvPr id="19" name="Graphique 18" descr="Tête avec engrenages">
            <a:extLst>
              <a:ext uri="{FF2B5EF4-FFF2-40B4-BE49-F238E27FC236}">
                <a16:creationId xmlns:a16="http://schemas.microsoft.com/office/drawing/2014/main" id="{9A5F02FF-13C0-4BE6-B56A-BFCFB3409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90925" y="4249163"/>
            <a:ext cx="914400" cy="914400"/>
          </a:xfrm>
          <a:prstGeom prst="rect">
            <a:avLst/>
          </a:prstGeom>
        </p:spPr>
      </p:pic>
      <p:pic>
        <p:nvPicPr>
          <p:cNvPr id="20" name="Graphique 19" descr="Bras musclé">
            <a:extLst>
              <a:ext uri="{FF2B5EF4-FFF2-40B4-BE49-F238E27FC236}">
                <a16:creationId xmlns:a16="http://schemas.microsoft.com/office/drawing/2014/main" id="{8452C72B-1096-4A7F-83AF-04DE14F18C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29175" y="4249163"/>
            <a:ext cx="914400" cy="914400"/>
          </a:xfrm>
          <a:prstGeom prst="rect">
            <a:avLst/>
          </a:prstGeom>
        </p:spPr>
      </p:pic>
      <p:pic>
        <p:nvPicPr>
          <p:cNvPr id="21" name="Graphique 20" descr="Conseil d’administration">
            <a:extLst>
              <a:ext uri="{FF2B5EF4-FFF2-40B4-BE49-F238E27FC236}">
                <a16:creationId xmlns:a16="http://schemas.microsoft.com/office/drawing/2014/main" id="{A3CE5C00-BF8B-499A-BB4B-90BA3E8DE4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0174" y="2337960"/>
            <a:ext cx="914400" cy="914400"/>
          </a:xfrm>
          <a:prstGeom prst="rect">
            <a:avLst/>
          </a:prstGeom>
        </p:spPr>
      </p:pic>
      <p:sp>
        <p:nvSpPr>
          <p:cNvPr id="22" name="Espace réservé du contenu 1">
            <a:extLst>
              <a:ext uri="{FF2B5EF4-FFF2-40B4-BE49-F238E27FC236}">
                <a16:creationId xmlns:a16="http://schemas.microsoft.com/office/drawing/2014/main" id="{E8759A98-5159-4305-BDC5-5523CD374C24}"/>
              </a:ext>
            </a:extLst>
          </p:cNvPr>
          <p:cNvSpPr txBox="1">
            <a:spLocks/>
          </p:cNvSpPr>
          <p:nvPr/>
        </p:nvSpPr>
        <p:spPr>
          <a:xfrm>
            <a:off x="7448550" y="2170188"/>
            <a:ext cx="3905250" cy="362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300000"/>
              </a:lnSpc>
            </a:pPr>
            <a:r>
              <a:rPr lang="fr-FR" sz="2000" dirty="0" err="1"/>
              <a:t>Co-Presence</a:t>
            </a:r>
            <a:endParaRPr lang="fr-FR" sz="2000" dirty="0"/>
          </a:p>
          <a:p>
            <a:pPr marL="285750" indent="-285750">
              <a:lnSpc>
                <a:spcPct val="300000"/>
              </a:lnSpc>
            </a:pPr>
            <a:r>
              <a:rPr lang="fr-FR" sz="2000" dirty="0" err="1"/>
              <a:t>Understanding</a:t>
            </a:r>
            <a:endParaRPr lang="fr-FR" sz="2000" dirty="0"/>
          </a:p>
          <a:p>
            <a:pPr marL="285750" indent="-285750">
              <a:lnSpc>
                <a:spcPct val="300000"/>
              </a:lnSpc>
            </a:pPr>
            <a:r>
              <a:rPr lang="fr-FR" sz="2000" dirty="0" err="1"/>
              <a:t>Behavior</a:t>
            </a:r>
            <a:endParaRPr lang="fr-FR" sz="2000" dirty="0"/>
          </a:p>
        </p:txBody>
      </p:sp>
      <p:pic>
        <p:nvPicPr>
          <p:cNvPr id="23" name="Graphique 22" descr="Pièces de puzzle">
            <a:extLst>
              <a:ext uri="{FF2B5EF4-FFF2-40B4-BE49-F238E27FC236}">
                <a16:creationId xmlns:a16="http://schemas.microsoft.com/office/drawing/2014/main" id="{A71D44AE-1BBC-4B94-8281-CA1D313C6D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870174" y="3334763"/>
            <a:ext cx="914400" cy="914400"/>
          </a:xfrm>
          <a:prstGeom prst="rect">
            <a:avLst/>
          </a:prstGeom>
        </p:spPr>
      </p:pic>
      <p:pic>
        <p:nvPicPr>
          <p:cNvPr id="24" name="Graphique 23" descr="Gymnaste : routine au sol">
            <a:extLst>
              <a:ext uri="{FF2B5EF4-FFF2-40B4-BE49-F238E27FC236}">
                <a16:creationId xmlns:a16="http://schemas.microsoft.com/office/drawing/2014/main" id="{063AC6EF-8A50-4A3B-B2FA-AD06D61679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870174" y="4464053"/>
            <a:ext cx="914400" cy="914400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C8D422B8-D88B-446F-9293-BAF340291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Points: </a:t>
            </a:r>
            <a:r>
              <a:rPr lang="fr-FR" dirty="0" err="1"/>
              <a:t>Measures</a:t>
            </a:r>
            <a:br>
              <a:rPr lang="fr-FR" dirty="0"/>
            </a:br>
            <a:r>
              <a:rPr lang="fr-FR" sz="2400" dirty="0" err="1"/>
              <a:t>Dependent</a:t>
            </a:r>
            <a:r>
              <a:rPr lang="fr-FR" sz="2400" dirty="0"/>
              <a:t> Variables</a:t>
            </a:r>
          </a:p>
        </p:txBody>
      </p:sp>
    </p:spTree>
    <p:extLst>
      <p:ext uri="{BB962C8B-B14F-4D97-AF65-F5344CB8AC3E}">
        <p14:creationId xmlns:p14="http://schemas.microsoft.com/office/powerpoint/2010/main" val="42164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492C2F1-2935-41AD-A6E6-E13EEDCBB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87879"/>
            <a:ext cx="10523220" cy="408196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fr-FR" dirty="0"/>
              <a:t> </a:t>
            </a:r>
          </a:p>
          <a:p>
            <a:pPr>
              <a:lnSpc>
                <a:spcPct val="110000"/>
              </a:lnSpc>
            </a:pPr>
            <a:endParaRPr lang="fr-FR" dirty="0"/>
          </a:p>
          <a:p>
            <a:pPr>
              <a:lnSpc>
                <a:spcPct val="110000"/>
              </a:lnSpc>
            </a:pPr>
            <a:endParaRPr lang="fr-FR" dirty="0"/>
          </a:p>
          <a:p>
            <a:pPr marL="0" indent="0">
              <a:lnSpc>
                <a:spcPct val="110000"/>
              </a:lnSpc>
              <a:buNone/>
            </a:pPr>
            <a:r>
              <a:rPr lang="fr-FR" dirty="0"/>
              <a:t>  </a:t>
            </a:r>
          </a:p>
          <a:p>
            <a:pPr>
              <a:lnSpc>
                <a:spcPct val="110000"/>
              </a:lnSpc>
            </a:pPr>
            <a:r>
              <a:rPr lang="fr-FR" dirty="0"/>
              <a:t>                       </a:t>
            </a:r>
            <a:r>
              <a:rPr lang="fr-FR" dirty="0" err="1"/>
              <a:t>Go-Go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slowest</a:t>
            </a:r>
            <a:r>
              <a:rPr lang="fr-FR" dirty="0"/>
              <a:t> (solo </a:t>
            </a:r>
            <a:r>
              <a:rPr lang="fr-FR" dirty="0" err="1"/>
              <a:t>tasks</a:t>
            </a:r>
            <a:r>
              <a:rPr lang="fr-FR" dirty="0"/>
              <a:t>)</a:t>
            </a:r>
          </a:p>
          <a:p>
            <a:pPr>
              <a:lnSpc>
                <a:spcPct val="110000"/>
              </a:lnSpc>
            </a:pPr>
            <a:endParaRPr lang="fr-FR" dirty="0"/>
          </a:p>
          <a:p>
            <a:pPr>
              <a:lnSpc>
                <a:spcPct val="110000"/>
              </a:lnSpc>
            </a:pPr>
            <a:endParaRPr lang="fr-FR" dirty="0"/>
          </a:p>
          <a:p>
            <a:pPr>
              <a:lnSpc>
                <a:spcPct val="110000"/>
              </a:lnSpc>
            </a:pPr>
            <a:r>
              <a:rPr lang="fr-FR" dirty="0"/>
              <a:t>                       </a:t>
            </a:r>
            <a:r>
              <a:rPr lang="fr-FR" sz="2800" dirty="0" err="1"/>
              <a:t>Go-Go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the </a:t>
            </a:r>
            <a:r>
              <a:rPr lang="fr-FR" sz="2800" dirty="0" err="1"/>
              <a:t>most</a:t>
            </a:r>
            <a:r>
              <a:rPr lang="fr-FR" sz="2800" dirty="0"/>
              <a:t> </a:t>
            </a:r>
            <a:r>
              <a:rPr lang="fr-FR" sz="2800" dirty="0" err="1"/>
              <a:t>tiring</a:t>
            </a:r>
            <a:r>
              <a:rPr lang="fr-FR" sz="2800" dirty="0"/>
              <a:t>, </a:t>
            </a:r>
            <a:r>
              <a:rPr lang="fr-FR" sz="2800" dirty="0" err="1"/>
              <a:t>difficult</a:t>
            </a:r>
            <a:r>
              <a:rPr lang="fr-FR" sz="2800" dirty="0"/>
              <a:t>, and </a:t>
            </a:r>
            <a:r>
              <a:rPr lang="fr-FR" sz="2800" dirty="0" err="1"/>
              <a:t>stressful</a:t>
            </a:r>
            <a:r>
              <a:rPr lang="fr-FR" dirty="0"/>
              <a:t>                  </a:t>
            </a: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0388585-1B49-43BD-9CAD-A5A9C12D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Specifying</a:t>
            </a:r>
            <a:r>
              <a:rPr lang="fr-FR" dirty="0"/>
              <a:t> Points: </a:t>
            </a:r>
            <a:r>
              <a:rPr lang="fr-FR" dirty="0" err="1"/>
              <a:t>Results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0DC00F-B79C-4B9F-AD94-6900633BD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C3FB75-79DB-4510-BD29-2653965A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0E8404-F607-46F1-A06E-7D4EAB66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29</a:t>
            </a:fld>
            <a:endParaRPr lang="fr-FR" dirty="0"/>
          </a:p>
        </p:txBody>
      </p:sp>
      <p:pic>
        <p:nvPicPr>
          <p:cNvPr id="8" name="Graphique 7" descr="Chronomètre">
            <a:extLst>
              <a:ext uri="{FF2B5EF4-FFF2-40B4-BE49-F238E27FC236}">
                <a16:creationId xmlns:a16="http://schemas.microsoft.com/office/drawing/2014/main" id="{EC175DD8-813A-40D5-B42E-1E482125E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5448" y="3812369"/>
            <a:ext cx="914400" cy="914400"/>
          </a:xfrm>
          <a:prstGeom prst="rect">
            <a:avLst/>
          </a:prstGeom>
        </p:spPr>
      </p:pic>
      <p:pic>
        <p:nvPicPr>
          <p:cNvPr id="9" name="Graphique 8" descr="Cible">
            <a:extLst>
              <a:ext uri="{FF2B5EF4-FFF2-40B4-BE49-F238E27FC236}">
                <a16:creationId xmlns:a16="http://schemas.microsoft.com/office/drawing/2014/main" id="{1600F3E9-FA7F-4904-A4CB-06E9649AA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0462" y="1776419"/>
            <a:ext cx="914400" cy="914400"/>
          </a:xfrm>
          <a:prstGeom prst="rect">
            <a:avLst/>
          </a:prstGeom>
        </p:spPr>
      </p:pic>
      <p:pic>
        <p:nvPicPr>
          <p:cNvPr id="114" name="Graphique 113" descr="Tête avec engrenages">
            <a:extLst>
              <a:ext uri="{FF2B5EF4-FFF2-40B4-BE49-F238E27FC236}">
                <a16:creationId xmlns:a16="http://schemas.microsoft.com/office/drawing/2014/main" id="{68F3747E-9EFF-4DEA-9437-304143E6F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2830" y="5194398"/>
            <a:ext cx="914400" cy="914400"/>
          </a:xfrm>
          <a:prstGeom prst="rect">
            <a:avLst/>
          </a:prstGeom>
        </p:spPr>
      </p:pic>
      <p:pic>
        <p:nvPicPr>
          <p:cNvPr id="115" name="Graphique 114" descr="Bras musclé">
            <a:extLst>
              <a:ext uri="{FF2B5EF4-FFF2-40B4-BE49-F238E27FC236}">
                <a16:creationId xmlns:a16="http://schemas.microsoft.com/office/drawing/2014/main" id="{E4C71AEE-BFFF-49BA-B814-3D40418669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87662" y="5194398"/>
            <a:ext cx="914400" cy="914400"/>
          </a:xfrm>
          <a:prstGeom prst="rect">
            <a:avLst/>
          </a:prstGeom>
        </p:spPr>
      </p:pic>
      <p:pic>
        <p:nvPicPr>
          <p:cNvPr id="10" name="Graphique 11">
            <a:extLst>
              <a:ext uri="{FF2B5EF4-FFF2-40B4-BE49-F238E27FC236}">
                <a16:creationId xmlns:a16="http://schemas.microsoft.com/office/drawing/2014/main" id="{D2F8764F-FCBA-4A54-AC7E-624A59A67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65857" y="1340430"/>
            <a:ext cx="1183791" cy="2039461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F5C16D1E-5527-49A9-A519-383CF372C056}"/>
              </a:ext>
            </a:extLst>
          </p:cNvPr>
          <p:cNvGrpSpPr/>
          <p:nvPr/>
        </p:nvGrpSpPr>
        <p:grpSpPr>
          <a:xfrm>
            <a:off x="9183842" y="1340430"/>
            <a:ext cx="1886456" cy="2039231"/>
            <a:chOff x="5135678" y="1310706"/>
            <a:chExt cx="1984311" cy="2145012"/>
          </a:xfrm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6326727-985A-48F8-B9FD-812003F75B15}"/>
                </a:ext>
              </a:extLst>
            </p:cNvPr>
            <p:cNvSpPr/>
            <p:nvPr/>
          </p:nvSpPr>
          <p:spPr>
            <a:xfrm>
              <a:off x="6705319" y="1615585"/>
              <a:ext cx="414670" cy="498801"/>
            </a:xfrm>
            <a:custGeom>
              <a:avLst/>
              <a:gdLst>
                <a:gd name="connsiteX0" fmla="*/ 76352 w 363075"/>
                <a:gd name="connsiteY0" fmla="*/ 60864 h 436739"/>
                <a:gd name="connsiteX1" fmla="*/ 226273 w 363075"/>
                <a:gd name="connsiteY1" fmla="*/ 244 h 436739"/>
                <a:gd name="connsiteX2" fmla="*/ 323262 w 363075"/>
                <a:gd name="connsiteY2" fmla="*/ 36145 h 436739"/>
                <a:gd name="connsiteX3" fmla="*/ 343670 w 363075"/>
                <a:gd name="connsiteY3" fmla="*/ 177986 h 436739"/>
                <a:gd name="connsiteX4" fmla="*/ 335389 w 363075"/>
                <a:gd name="connsiteY4" fmla="*/ 190051 h 436739"/>
                <a:gd name="connsiteX5" fmla="*/ 352835 w 363075"/>
                <a:gd name="connsiteY5" fmla="*/ 207119 h 436739"/>
                <a:gd name="connsiteX6" fmla="*/ 340418 w 363075"/>
                <a:gd name="connsiteY6" fmla="*/ 247145 h 436739"/>
                <a:gd name="connsiteX7" fmla="*/ 294874 w 363075"/>
                <a:gd name="connsiteY7" fmla="*/ 268922 h 436739"/>
                <a:gd name="connsiteX8" fmla="*/ 289264 w 363075"/>
                <a:gd name="connsiteY8" fmla="*/ 272748 h 436739"/>
                <a:gd name="connsiteX9" fmla="*/ 242837 w 363075"/>
                <a:gd name="connsiteY9" fmla="*/ 337480 h 436739"/>
                <a:gd name="connsiteX10" fmla="*/ 242244 w 363075"/>
                <a:gd name="connsiteY10" fmla="*/ 403990 h 436739"/>
                <a:gd name="connsiteX11" fmla="*/ 242244 w 363075"/>
                <a:gd name="connsiteY11" fmla="*/ 415168 h 436739"/>
                <a:gd name="connsiteX12" fmla="*/ 231593 w 363075"/>
                <a:gd name="connsiteY12" fmla="*/ 411053 h 436739"/>
                <a:gd name="connsiteX13" fmla="*/ 225088 w 363075"/>
                <a:gd name="connsiteY13" fmla="*/ 343953 h 436739"/>
                <a:gd name="connsiteX14" fmla="*/ 261166 w 363075"/>
                <a:gd name="connsiteY14" fmla="*/ 293046 h 436739"/>
                <a:gd name="connsiteX15" fmla="*/ 286603 w 363075"/>
                <a:gd name="connsiteY15" fmla="*/ 253318 h 436739"/>
                <a:gd name="connsiteX16" fmla="*/ 294583 w 363075"/>
                <a:gd name="connsiteY16" fmla="*/ 250971 h 436739"/>
                <a:gd name="connsiteX17" fmla="*/ 316467 w 363075"/>
                <a:gd name="connsiteY17" fmla="*/ 250971 h 436739"/>
                <a:gd name="connsiteX18" fmla="*/ 232778 w 363075"/>
                <a:gd name="connsiteY18" fmla="*/ 219484 h 436739"/>
                <a:gd name="connsiteX19" fmla="*/ 219768 w 363075"/>
                <a:gd name="connsiteY19" fmla="*/ 220062 h 436739"/>
                <a:gd name="connsiteX20" fmla="*/ 191973 w 363075"/>
                <a:gd name="connsiteY20" fmla="*/ 215357 h 436739"/>
                <a:gd name="connsiteX21" fmla="*/ 61857 w 363075"/>
                <a:gd name="connsiteY21" fmla="*/ 224189 h 436739"/>
                <a:gd name="connsiteX22" fmla="*/ 35536 w 363075"/>
                <a:gd name="connsiteY22" fmla="*/ 220062 h 436739"/>
                <a:gd name="connsiteX23" fmla="*/ 25779 w 363075"/>
                <a:gd name="connsiteY23" fmla="*/ 225367 h 436739"/>
                <a:gd name="connsiteX24" fmla="*/ 13954 w 363075"/>
                <a:gd name="connsiteY24" fmla="*/ 337190 h 436739"/>
                <a:gd name="connsiteX25" fmla="*/ 34653 w 363075"/>
                <a:gd name="connsiteY25" fmla="*/ 395460 h 436739"/>
                <a:gd name="connsiteX26" fmla="*/ 103254 w 363075"/>
                <a:gd name="connsiteY26" fmla="*/ 413700 h 436739"/>
                <a:gd name="connsiteX27" fmla="*/ 135789 w 363075"/>
                <a:gd name="connsiteY27" fmla="*/ 390455 h 436739"/>
                <a:gd name="connsiteX28" fmla="*/ 152643 w 363075"/>
                <a:gd name="connsiteY28" fmla="*/ 378098 h 436739"/>
                <a:gd name="connsiteX29" fmla="*/ 155605 w 363075"/>
                <a:gd name="connsiteY29" fmla="*/ 380745 h 436739"/>
                <a:gd name="connsiteX30" fmla="*/ 151760 w 363075"/>
                <a:gd name="connsiteY30" fmla="*/ 391923 h 436739"/>
                <a:gd name="connsiteX31" fmla="*/ 84634 w 363075"/>
                <a:gd name="connsiteY31" fmla="*/ 436067 h 436739"/>
                <a:gd name="connsiteX32" fmla="*/ 26673 w 363075"/>
                <a:gd name="connsiteY32" fmla="*/ 411342 h 436739"/>
                <a:gd name="connsiteX33" fmla="*/ 1236 w 363075"/>
                <a:gd name="connsiteY33" fmla="*/ 327770 h 436739"/>
                <a:gd name="connsiteX34" fmla="*/ 17207 w 363075"/>
                <a:gd name="connsiteY34" fmla="*/ 230361 h 436739"/>
                <a:gd name="connsiteX35" fmla="*/ 945 w 363075"/>
                <a:gd name="connsiteY35" fmla="*/ 176221 h 436739"/>
                <a:gd name="connsiteX36" fmla="*/ 27266 w 363075"/>
                <a:gd name="connsiteY36" fmla="*/ 87348 h 436739"/>
                <a:gd name="connsiteX37" fmla="*/ 42935 w 363075"/>
                <a:gd name="connsiteY37" fmla="*/ 64690 h 436739"/>
                <a:gd name="connsiteX38" fmla="*/ 76352 w 363075"/>
                <a:gd name="connsiteY38" fmla="*/ 60864 h 436739"/>
                <a:gd name="connsiteX39" fmla="*/ 71915 w 363075"/>
                <a:gd name="connsiteY39" fmla="*/ 116777 h 436739"/>
                <a:gd name="connsiteX40" fmla="*/ 65701 w 363075"/>
                <a:gd name="connsiteY40" fmla="*/ 126782 h 436739"/>
                <a:gd name="connsiteX41" fmla="*/ 47070 w 363075"/>
                <a:gd name="connsiteY41" fmla="*/ 140024 h 436739"/>
                <a:gd name="connsiteX42" fmla="*/ 49440 w 363075"/>
                <a:gd name="connsiteY42" fmla="*/ 142967 h 436739"/>
                <a:gd name="connsiteX43" fmla="*/ 81672 w 363075"/>
                <a:gd name="connsiteY43" fmla="*/ 123546 h 436739"/>
                <a:gd name="connsiteX44" fmla="*/ 71915 w 363075"/>
                <a:gd name="connsiteY44" fmla="*/ 116777 h 436739"/>
                <a:gd name="connsiteX45" fmla="*/ 60974 w 363075"/>
                <a:gd name="connsiteY45" fmla="*/ 104711 h 436739"/>
                <a:gd name="connsiteX46" fmla="*/ 24605 w 363075"/>
                <a:gd name="connsiteY46" fmla="*/ 137376 h 436739"/>
                <a:gd name="connsiteX47" fmla="*/ 26371 w 363075"/>
                <a:gd name="connsiteY47" fmla="*/ 139436 h 436739"/>
                <a:gd name="connsiteX48" fmla="*/ 39682 w 363075"/>
                <a:gd name="connsiteY48" fmla="*/ 131490 h 436739"/>
                <a:gd name="connsiteX49" fmla="*/ 71915 w 363075"/>
                <a:gd name="connsiteY49" fmla="*/ 116777 h 436739"/>
                <a:gd name="connsiteX50" fmla="*/ 233963 w 363075"/>
                <a:gd name="connsiteY50" fmla="*/ 10543 h 436739"/>
                <a:gd name="connsiteX51" fmla="*/ 98828 w 363075"/>
                <a:gd name="connsiteY51" fmla="*/ 49094 h 436739"/>
                <a:gd name="connsiteX52" fmla="*/ 100002 w 363075"/>
                <a:gd name="connsiteY52" fmla="*/ 105006 h 436739"/>
                <a:gd name="connsiteX53" fmla="*/ 297545 w 363075"/>
                <a:gd name="connsiteY53" fmla="*/ 203588 h 436739"/>
                <a:gd name="connsiteX54" fmla="*/ 308487 w 363075"/>
                <a:gd name="connsiteY54" fmla="*/ 199468 h 436739"/>
                <a:gd name="connsiteX55" fmla="*/ 326816 w 363075"/>
                <a:gd name="connsiteY55" fmla="*/ 173572 h 436739"/>
                <a:gd name="connsiteX56" fmla="*/ 316467 w 363075"/>
                <a:gd name="connsiteY56" fmla="*/ 48210 h 436739"/>
                <a:gd name="connsiteX57" fmla="*/ 233963 w 363075"/>
                <a:gd name="connsiteY57" fmla="*/ 10543 h 436739"/>
                <a:gd name="connsiteX58" fmla="*/ 92022 w 363075"/>
                <a:gd name="connsiteY58" fmla="*/ 135316 h 436739"/>
                <a:gd name="connsiteX59" fmla="*/ 91139 w 363075"/>
                <a:gd name="connsiteY59" fmla="*/ 131197 h 436739"/>
                <a:gd name="connsiteX60" fmla="*/ 77828 w 363075"/>
                <a:gd name="connsiteY60" fmla="*/ 136198 h 436739"/>
                <a:gd name="connsiteX61" fmla="*/ 21644 w 363075"/>
                <a:gd name="connsiteY61" fmla="*/ 180046 h 436739"/>
                <a:gd name="connsiteX62" fmla="*/ 10400 w 363075"/>
                <a:gd name="connsiteY62" fmla="*/ 187991 h 436739"/>
                <a:gd name="connsiteX63" fmla="*/ 17799 w 363075"/>
                <a:gd name="connsiteY63" fmla="*/ 223010 h 436739"/>
                <a:gd name="connsiteX64" fmla="*/ 24304 w 363075"/>
                <a:gd name="connsiteY64" fmla="*/ 209763 h 436739"/>
                <a:gd name="connsiteX65" fmla="*/ 95867 w 363075"/>
                <a:gd name="connsiteY65" fmla="*/ 152973 h 436739"/>
                <a:gd name="connsiteX66" fmla="*/ 103254 w 363075"/>
                <a:gd name="connsiteY66" fmla="*/ 148264 h 436739"/>
                <a:gd name="connsiteX67" fmla="*/ 105624 w 363075"/>
                <a:gd name="connsiteY67" fmla="*/ 150913 h 436739"/>
                <a:gd name="connsiteX68" fmla="*/ 43527 w 363075"/>
                <a:gd name="connsiteY68" fmla="*/ 210063 h 436739"/>
                <a:gd name="connsiteX69" fmla="*/ 61264 w 363075"/>
                <a:gd name="connsiteY69" fmla="*/ 211832 h 436739"/>
                <a:gd name="connsiteX70" fmla="*/ 71915 w 363075"/>
                <a:gd name="connsiteY70" fmla="*/ 210942 h 436739"/>
                <a:gd name="connsiteX71" fmla="*/ 108283 w 363075"/>
                <a:gd name="connsiteY71" fmla="*/ 181812 h 436739"/>
                <a:gd name="connsiteX72" fmla="*/ 123662 w 363075"/>
                <a:gd name="connsiteY72" fmla="*/ 172689 h 436739"/>
                <a:gd name="connsiteX73" fmla="*/ 103556 w 363075"/>
                <a:gd name="connsiteY73" fmla="*/ 194759 h 436739"/>
                <a:gd name="connsiteX74" fmla="*/ 81672 w 363075"/>
                <a:gd name="connsiteY74" fmla="*/ 215658 h 436739"/>
                <a:gd name="connsiteX75" fmla="*/ 93799 w 363075"/>
                <a:gd name="connsiteY75" fmla="*/ 216826 h 436739"/>
                <a:gd name="connsiteX76" fmla="*/ 92022 w 363075"/>
                <a:gd name="connsiteY76" fmla="*/ 214768 h 436739"/>
                <a:gd name="connsiteX77" fmla="*/ 133721 w 363075"/>
                <a:gd name="connsiteY77" fmla="*/ 173278 h 436739"/>
                <a:gd name="connsiteX78" fmla="*/ 137566 w 363075"/>
                <a:gd name="connsiteY78" fmla="*/ 176809 h 436739"/>
                <a:gd name="connsiteX79" fmla="*/ 100594 w 363075"/>
                <a:gd name="connsiteY79" fmla="*/ 219184 h 436739"/>
                <a:gd name="connsiteX80" fmla="*/ 126322 w 363075"/>
                <a:gd name="connsiteY80" fmla="*/ 200057 h 436739"/>
                <a:gd name="connsiteX81" fmla="*/ 149390 w 363075"/>
                <a:gd name="connsiteY81" fmla="*/ 177692 h 436739"/>
                <a:gd name="connsiteX82" fmla="*/ 97934 w 363075"/>
                <a:gd name="connsiteY82" fmla="*/ 139436 h 436739"/>
                <a:gd name="connsiteX83" fmla="*/ 70440 w 363075"/>
                <a:gd name="connsiteY83" fmla="*/ 162389 h 436739"/>
                <a:gd name="connsiteX84" fmla="*/ 42343 w 363075"/>
                <a:gd name="connsiteY84" fmla="*/ 183283 h 436739"/>
                <a:gd name="connsiteX85" fmla="*/ 13954 w 363075"/>
                <a:gd name="connsiteY85" fmla="*/ 201528 h 436739"/>
                <a:gd name="connsiteX86" fmla="*/ 92022 w 363075"/>
                <a:gd name="connsiteY86" fmla="*/ 135315 h 436739"/>
                <a:gd name="connsiteX87" fmla="*/ 58314 w 363075"/>
                <a:gd name="connsiteY87" fmla="*/ 94412 h 436739"/>
                <a:gd name="connsiteX88" fmla="*/ 69848 w 363075"/>
                <a:gd name="connsiteY88" fmla="*/ 106478 h 436739"/>
                <a:gd name="connsiteX89" fmla="*/ 101186 w 363075"/>
                <a:gd name="connsiteY89" fmla="*/ 129725 h 436739"/>
                <a:gd name="connsiteX90" fmla="*/ 173051 w 363075"/>
                <a:gd name="connsiteY90" fmla="*/ 175632 h 436739"/>
                <a:gd name="connsiteX91" fmla="*/ 269157 w 363075"/>
                <a:gd name="connsiteY91" fmla="*/ 218005 h 436739"/>
                <a:gd name="connsiteX92" fmla="*/ 328001 w 363075"/>
                <a:gd name="connsiteY92" fmla="*/ 235667 h 436739"/>
                <a:gd name="connsiteX93" fmla="*/ 341010 w 363075"/>
                <a:gd name="connsiteY93" fmla="*/ 227425 h 436739"/>
                <a:gd name="connsiteX94" fmla="*/ 314098 w 363075"/>
                <a:gd name="connsiteY94" fmla="*/ 224478 h 436739"/>
                <a:gd name="connsiteX95" fmla="*/ 202914 w 363075"/>
                <a:gd name="connsiteY95" fmla="*/ 180046 h 436739"/>
                <a:gd name="connsiteX96" fmla="*/ 93497 w 363075"/>
                <a:gd name="connsiteY96" fmla="*/ 109126 h 436739"/>
                <a:gd name="connsiteX97" fmla="*/ 71614 w 363075"/>
                <a:gd name="connsiteY97" fmla="*/ 69693 h 436739"/>
                <a:gd name="connsiteX98" fmla="*/ 56827 w 363075"/>
                <a:gd name="connsiteY98" fmla="*/ 63807 h 436739"/>
                <a:gd name="connsiteX99" fmla="*/ 37313 w 363075"/>
                <a:gd name="connsiteY99" fmla="*/ 85290 h 436739"/>
                <a:gd name="connsiteX100" fmla="*/ 52994 w 363075"/>
                <a:gd name="connsiteY100" fmla="*/ 87643 h 436739"/>
                <a:gd name="connsiteX101" fmla="*/ 45304 w 363075"/>
                <a:gd name="connsiteY101" fmla="*/ 102652 h 436739"/>
                <a:gd name="connsiteX102" fmla="*/ 47663 w 363075"/>
                <a:gd name="connsiteY102" fmla="*/ 104711 h 436739"/>
                <a:gd name="connsiteX103" fmla="*/ 58314 w 363075"/>
                <a:gd name="connsiteY103" fmla="*/ 94412 h 436739"/>
                <a:gd name="connsiteX104" fmla="*/ 140516 w 363075"/>
                <a:gd name="connsiteY104" fmla="*/ 215068 h 436739"/>
                <a:gd name="connsiteX105" fmla="*/ 142293 w 363075"/>
                <a:gd name="connsiteY105" fmla="*/ 218305 h 436739"/>
                <a:gd name="connsiteX106" fmla="*/ 196700 w 363075"/>
                <a:gd name="connsiteY106" fmla="*/ 201528 h 436739"/>
                <a:gd name="connsiteX107" fmla="*/ 146730 w 363075"/>
                <a:gd name="connsiteY107" fmla="*/ 208002 h 436739"/>
                <a:gd name="connsiteX108" fmla="*/ 140516 w 363075"/>
                <a:gd name="connsiteY108" fmla="*/ 215068 h 436739"/>
                <a:gd name="connsiteX109" fmla="*/ 310845 w 363075"/>
                <a:gd name="connsiteY109" fmla="*/ 205648 h 436739"/>
                <a:gd name="connsiteX110" fmla="*/ 311147 w 363075"/>
                <a:gd name="connsiteY110" fmla="*/ 207708 h 436739"/>
                <a:gd name="connsiteX111" fmla="*/ 334796 w 363075"/>
                <a:gd name="connsiteY111" fmla="*/ 210352 h 436739"/>
                <a:gd name="connsiteX112" fmla="*/ 325933 w 363075"/>
                <a:gd name="connsiteY112" fmla="*/ 200057 h 436739"/>
                <a:gd name="connsiteX113" fmla="*/ 310845 w 363075"/>
                <a:gd name="connsiteY113" fmla="*/ 205648 h 436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63075" h="436739">
                  <a:moveTo>
                    <a:pt x="76352" y="60864"/>
                  </a:moveTo>
                  <a:cubicBezTo>
                    <a:pt x="116275" y="15840"/>
                    <a:pt x="167127" y="-2699"/>
                    <a:pt x="226273" y="244"/>
                  </a:cubicBezTo>
                  <a:cubicBezTo>
                    <a:pt x="262060" y="2010"/>
                    <a:pt x="295466" y="12897"/>
                    <a:pt x="323262" y="36145"/>
                  </a:cubicBezTo>
                  <a:cubicBezTo>
                    <a:pt x="367621" y="72930"/>
                    <a:pt x="375613" y="130019"/>
                    <a:pt x="343670" y="177986"/>
                  </a:cubicBezTo>
                  <a:cubicBezTo>
                    <a:pt x="341010" y="181812"/>
                    <a:pt x="338350" y="185343"/>
                    <a:pt x="335389" y="190051"/>
                  </a:cubicBezTo>
                  <a:cubicBezTo>
                    <a:pt x="342787" y="194172"/>
                    <a:pt x="340127" y="207119"/>
                    <a:pt x="352835" y="207119"/>
                  </a:cubicBezTo>
                  <a:cubicBezTo>
                    <a:pt x="355495" y="222420"/>
                    <a:pt x="353137" y="235667"/>
                    <a:pt x="340418" y="247145"/>
                  </a:cubicBezTo>
                  <a:cubicBezTo>
                    <a:pt x="327107" y="258912"/>
                    <a:pt x="314098" y="269801"/>
                    <a:pt x="294874" y="268922"/>
                  </a:cubicBezTo>
                  <a:cubicBezTo>
                    <a:pt x="293108" y="268922"/>
                    <a:pt x="290448" y="270980"/>
                    <a:pt x="289264" y="272748"/>
                  </a:cubicBezTo>
                  <a:cubicBezTo>
                    <a:pt x="273583" y="294225"/>
                    <a:pt x="257914" y="315413"/>
                    <a:pt x="242837" y="337480"/>
                  </a:cubicBezTo>
                  <a:cubicBezTo>
                    <a:pt x="223904" y="364851"/>
                    <a:pt x="224206" y="376029"/>
                    <a:pt x="242244" y="403990"/>
                  </a:cubicBezTo>
                  <a:cubicBezTo>
                    <a:pt x="244021" y="406638"/>
                    <a:pt x="242535" y="411342"/>
                    <a:pt x="242244" y="415168"/>
                  </a:cubicBezTo>
                  <a:cubicBezTo>
                    <a:pt x="238690" y="414000"/>
                    <a:pt x="233672" y="413700"/>
                    <a:pt x="231593" y="411053"/>
                  </a:cubicBezTo>
                  <a:cubicBezTo>
                    <a:pt x="214739" y="391044"/>
                    <a:pt x="211788" y="366319"/>
                    <a:pt x="225088" y="343953"/>
                  </a:cubicBezTo>
                  <a:cubicBezTo>
                    <a:pt x="235740" y="326302"/>
                    <a:pt x="249341" y="310119"/>
                    <a:pt x="261166" y="293046"/>
                  </a:cubicBezTo>
                  <a:cubicBezTo>
                    <a:pt x="270040" y="280100"/>
                    <a:pt x="277729" y="266264"/>
                    <a:pt x="286603" y="253318"/>
                  </a:cubicBezTo>
                  <a:cubicBezTo>
                    <a:pt x="287777" y="251560"/>
                    <a:pt x="293991" y="250381"/>
                    <a:pt x="294583" y="250971"/>
                  </a:cubicBezTo>
                  <a:cubicBezTo>
                    <a:pt x="302563" y="263917"/>
                    <a:pt x="309370" y="253028"/>
                    <a:pt x="316467" y="250971"/>
                  </a:cubicBezTo>
                  <a:cubicBezTo>
                    <a:pt x="288369" y="240371"/>
                    <a:pt x="260875" y="230072"/>
                    <a:pt x="232778" y="219484"/>
                  </a:cubicBezTo>
                  <a:cubicBezTo>
                    <a:pt x="230420" y="228893"/>
                    <a:pt x="224798" y="225657"/>
                    <a:pt x="219768" y="220062"/>
                  </a:cubicBezTo>
                  <a:cubicBezTo>
                    <a:pt x="211487" y="210653"/>
                    <a:pt x="203507" y="210063"/>
                    <a:pt x="191973" y="215357"/>
                  </a:cubicBezTo>
                  <a:cubicBezTo>
                    <a:pt x="149983" y="235077"/>
                    <a:pt x="105925" y="233609"/>
                    <a:pt x="61857" y="224189"/>
                  </a:cubicBezTo>
                  <a:cubicBezTo>
                    <a:pt x="53284" y="222420"/>
                    <a:pt x="44410" y="220652"/>
                    <a:pt x="35536" y="220062"/>
                  </a:cubicBezTo>
                  <a:cubicBezTo>
                    <a:pt x="32284" y="219773"/>
                    <a:pt x="26673" y="222720"/>
                    <a:pt x="25779" y="225367"/>
                  </a:cubicBezTo>
                  <a:cubicBezTo>
                    <a:pt x="14837" y="261859"/>
                    <a:pt x="8925" y="298930"/>
                    <a:pt x="13954" y="337190"/>
                  </a:cubicBezTo>
                  <a:cubicBezTo>
                    <a:pt x="16916" y="357789"/>
                    <a:pt x="22236" y="378098"/>
                    <a:pt x="34653" y="395460"/>
                  </a:cubicBezTo>
                  <a:cubicBezTo>
                    <a:pt x="52100" y="420474"/>
                    <a:pt x="76051" y="427536"/>
                    <a:pt x="103254" y="413700"/>
                  </a:cubicBezTo>
                  <a:cubicBezTo>
                    <a:pt x="115090" y="407816"/>
                    <a:pt x="125138" y="398396"/>
                    <a:pt x="135789" y="390455"/>
                  </a:cubicBezTo>
                  <a:cubicBezTo>
                    <a:pt x="141410" y="386328"/>
                    <a:pt x="147021" y="382213"/>
                    <a:pt x="152643" y="378098"/>
                  </a:cubicBezTo>
                  <a:cubicBezTo>
                    <a:pt x="153526" y="378977"/>
                    <a:pt x="154710" y="379855"/>
                    <a:pt x="155605" y="380745"/>
                  </a:cubicBezTo>
                  <a:cubicBezTo>
                    <a:pt x="154420" y="384571"/>
                    <a:pt x="153827" y="388686"/>
                    <a:pt x="151760" y="391923"/>
                  </a:cubicBezTo>
                  <a:cubicBezTo>
                    <a:pt x="135487" y="415758"/>
                    <a:pt x="113603" y="431941"/>
                    <a:pt x="84634" y="436067"/>
                  </a:cubicBezTo>
                  <a:cubicBezTo>
                    <a:pt x="60974" y="439303"/>
                    <a:pt x="41460" y="429594"/>
                    <a:pt x="26673" y="411342"/>
                  </a:cubicBezTo>
                  <a:cubicBezTo>
                    <a:pt x="7148" y="386918"/>
                    <a:pt x="2130" y="358078"/>
                    <a:pt x="1236" y="327770"/>
                  </a:cubicBezTo>
                  <a:cubicBezTo>
                    <a:pt x="51" y="294514"/>
                    <a:pt x="7450" y="262738"/>
                    <a:pt x="17207" y="230361"/>
                  </a:cubicBezTo>
                  <a:cubicBezTo>
                    <a:pt x="-1424" y="216536"/>
                    <a:pt x="-1123" y="196525"/>
                    <a:pt x="945" y="176221"/>
                  </a:cubicBezTo>
                  <a:cubicBezTo>
                    <a:pt x="4197" y="145027"/>
                    <a:pt x="12479" y="115305"/>
                    <a:pt x="27266" y="87348"/>
                  </a:cubicBezTo>
                  <a:cubicBezTo>
                    <a:pt x="31703" y="79404"/>
                    <a:pt x="37023" y="71753"/>
                    <a:pt x="42935" y="64690"/>
                  </a:cubicBezTo>
                  <a:cubicBezTo>
                    <a:pt x="54469" y="51742"/>
                    <a:pt x="63634" y="51153"/>
                    <a:pt x="76352" y="60864"/>
                  </a:cubicBezTo>
                  <a:close/>
                  <a:moveTo>
                    <a:pt x="71915" y="116777"/>
                  </a:moveTo>
                  <a:cubicBezTo>
                    <a:pt x="69848" y="120308"/>
                    <a:pt x="68361" y="124428"/>
                    <a:pt x="65701" y="126782"/>
                  </a:cubicBezTo>
                  <a:cubicBezTo>
                    <a:pt x="60091" y="131785"/>
                    <a:pt x="53284" y="135610"/>
                    <a:pt x="47070" y="140024"/>
                  </a:cubicBezTo>
                  <a:cubicBezTo>
                    <a:pt x="47964" y="140908"/>
                    <a:pt x="48557" y="141791"/>
                    <a:pt x="49440" y="142967"/>
                  </a:cubicBezTo>
                  <a:cubicBezTo>
                    <a:pt x="59789" y="136788"/>
                    <a:pt x="69848" y="130607"/>
                    <a:pt x="81672" y="123546"/>
                  </a:cubicBezTo>
                  <a:cubicBezTo>
                    <a:pt x="77537" y="120896"/>
                    <a:pt x="74575" y="118837"/>
                    <a:pt x="71915" y="116777"/>
                  </a:cubicBezTo>
                  <a:cubicBezTo>
                    <a:pt x="68361" y="113245"/>
                    <a:pt x="65109" y="109419"/>
                    <a:pt x="60974" y="104711"/>
                  </a:cubicBezTo>
                  <a:cubicBezTo>
                    <a:pt x="48255" y="116188"/>
                    <a:pt x="36430" y="126782"/>
                    <a:pt x="24605" y="137376"/>
                  </a:cubicBezTo>
                  <a:cubicBezTo>
                    <a:pt x="25187" y="137965"/>
                    <a:pt x="25779" y="138848"/>
                    <a:pt x="26371" y="139436"/>
                  </a:cubicBezTo>
                  <a:cubicBezTo>
                    <a:pt x="30809" y="136788"/>
                    <a:pt x="34955" y="133845"/>
                    <a:pt x="39682" y="131490"/>
                  </a:cubicBezTo>
                  <a:cubicBezTo>
                    <a:pt x="50323" y="126194"/>
                    <a:pt x="61264" y="121485"/>
                    <a:pt x="71915" y="116777"/>
                  </a:cubicBezTo>
                  <a:close/>
                  <a:moveTo>
                    <a:pt x="233963" y="10543"/>
                  </a:moveTo>
                  <a:cubicBezTo>
                    <a:pt x="182506" y="4952"/>
                    <a:pt x="133129" y="19077"/>
                    <a:pt x="98828" y="49094"/>
                  </a:cubicBezTo>
                  <a:cubicBezTo>
                    <a:pt x="70440" y="74107"/>
                    <a:pt x="67769" y="80875"/>
                    <a:pt x="100002" y="105006"/>
                  </a:cubicBezTo>
                  <a:cubicBezTo>
                    <a:pt x="159740" y="149735"/>
                    <a:pt x="226865" y="180340"/>
                    <a:pt x="297545" y="203588"/>
                  </a:cubicBezTo>
                  <a:cubicBezTo>
                    <a:pt x="300496" y="204471"/>
                    <a:pt x="306118" y="202116"/>
                    <a:pt x="308487" y="199468"/>
                  </a:cubicBezTo>
                  <a:cubicBezTo>
                    <a:pt x="315282" y="191229"/>
                    <a:pt x="320312" y="182105"/>
                    <a:pt x="326816" y="173572"/>
                  </a:cubicBezTo>
                  <a:cubicBezTo>
                    <a:pt x="356981" y="132962"/>
                    <a:pt x="353137" y="83230"/>
                    <a:pt x="316467" y="48210"/>
                  </a:cubicBezTo>
                  <a:cubicBezTo>
                    <a:pt x="292214" y="25551"/>
                    <a:pt x="263535" y="14664"/>
                    <a:pt x="233963" y="10543"/>
                  </a:cubicBezTo>
                  <a:close/>
                  <a:moveTo>
                    <a:pt x="92022" y="135316"/>
                  </a:moveTo>
                  <a:cubicBezTo>
                    <a:pt x="91731" y="133845"/>
                    <a:pt x="91429" y="132668"/>
                    <a:pt x="91139" y="131197"/>
                  </a:cubicBezTo>
                  <a:cubicBezTo>
                    <a:pt x="86702" y="132668"/>
                    <a:pt x="81672" y="133550"/>
                    <a:pt x="77828" y="136198"/>
                  </a:cubicBezTo>
                  <a:cubicBezTo>
                    <a:pt x="58906" y="150618"/>
                    <a:pt x="40566" y="165332"/>
                    <a:pt x="21644" y="180046"/>
                  </a:cubicBezTo>
                  <a:cubicBezTo>
                    <a:pt x="18090" y="182695"/>
                    <a:pt x="14547" y="185048"/>
                    <a:pt x="10400" y="187991"/>
                  </a:cubicBezTo>
                  <a:cubicBezTo>
                    <a:pt x="8925" y="205943"/>
                    <a:pt x="11585" y="217715"/>
                    <a:pt x="17799" y="223010"/>
                  </a:cubicBezTo>
                  <a:cubicBezTo>
                    <a:pt x="19867" y="218594"/>
                    <a:pt x="20761" y="212710"/>
                    <a:pt x="24304" y="209763"/>
                  </a:cubicBezTo>
                  <a:cubicBezTo>
                    <a:pt x="47663" y="190346"/>
                    <a:pt x="71915" y="171806"/>
                    <a:pt x="95867" y="152973"/>
                  </a:cubicBezTo>
                  <a:cubicBezTo>
                    <a:pt x="98236" y="151207"/>
                    <a:pt x="100896" y="149735"/>
                    <a:pt x="103254" y="148264"/>
                  </a:cubicBezTo>
                  <a:cubicBezTo>
                    <a:pt x="104148" y="149147"/>
                    <a:pt x="104740" y="150030"/>
                    <a:pt x="105624" y="150913"/>
                  </a:cubicBezTo>
                  <a:cubicBezTo>
                    <a:pt x="90547" y="175337"/>
                    <a:pt x="64818" y="189463"/>
                    <a:pt x="43527" y="210063"/>
                  </a:cubicBezTo>
                  <a:cubicBezTo>
                    <a:pt x="50624" y="210942"/>
                    <a:pt x="55944" y="211531"/>
                    <a:pt x="61264" y="211832"/>
                  </a:cubicBezTo>
                  <a:cubicBezTo>
                    <a:pt x="64818" y="212121"/>
                    <a:pt x="69546" y="212710"/>
                    <a:pt x="71915" y="210942"/>
                  </a:cubicBezTo>
                  <a:cubicBezTo>
                    <a:pt x="84332" y="201528"/>
                    <a:pt x="96157" y="191523"/>
                    <a:pt x="108283" y="181812"/>
                  </a:cubicBezTo>
                  <a:cubicBezTo>
                    <a:pt x="113022" y="178280"/>
                    <a:pt x="118342" y="175631"/>
                    <a:pt x="123662" y="172689"/>
                  </a:cubicBezTo>
                  <a:cubicBezTo>
                    <a:pt x="117158" y="180929"/>
                    <a:pt x="110351" y="187991"/>
                    <a:pt x="103556" y="194759"/>
                  </a:cubicBezTo>
                  <a:cubicBezTo>
                    <a:pt x="96749" y="201528"/>
                    <a:pt x="89652" y="208002"/>
                    <a:pt x="81672" y="215658"/>
                  </a:cubicBezTo>
                  <a:cubicBezTo>
                    <a:pt x="86702" y="216236"/>
                    <a:pt x="90245" y="216536"/>
                    <a:pt x="93799" y="216826"/>
                  </a:cubicBezTo>
                  <a:cubicBezTo>
                    <a:pt x="93206" y="216247"/>
                    <a:pt x="92614" y="215357"/>
                    <a:pt x="92022" y="214768"/>
                  </a:cubicBezTo>
                  <a:cubicBezTo>
                    <a:pt x="105925" y="200940"/>
                    <a:pt x="119817" y="187108"/>
                    <a:pt x="133721" y="173278"/>
                  </a:cubicBezTo>
                  <a:cubicBezTo>
                    <a:pt x="134894" y="174454"/>
                    <a:pt x="136079" y="175631"/>
                    <a:pt x="137566" y="176809"/>
                  </a:cubicBezTo>
                  <a:cubicBezTo>
                    <a:pt x="125730" y="190346"/>
                    <a:pt x="113905" y="203883"/>
                    <a:pt x="100594" y="219184"/>
                  </a:cubicBezTo>
                  <a:cubicBezTo>
                    <a:pt x="115090" y="218594"/>
                    <a:pt x="118040" y="205941"/>
                    <a:pt x="126322" y="200057"/>
                  </a:cubicBezTo>
                  <a:cubicBezTo>
                    <a:pt x="134894" y="193877"/>
                    <a:pt x="141701" y="185048"/>
                    <a:pt x="149390" y="177692"/>
                  </a:cubicBezTo>
                  <a:cubicBezTo>
                    <a:pt x="131642" y="164449"/>
                    <a:pt x="114788" y="152090"/>
                    <a:pt x="97934" y="139436"/>
                  </a:cubicBezTo>
                  <a:cubicBezTo>
                    <a:pt x="88769" y="147087"/>
                    <a:pt x="79895" y="155033"/>
                    <a:pt x="70440" y="162389"/>
                  </a:cubicBezTo>
                  <a:cubicBezTo>
                    <a:pt x="61264" y="169746"/>
                    <a:pt x="52100" y="176809"/>
                    <a:pt x="42343" y="183283"/>
                  </a:cubicBezTo>
                  <a:cubicBezTo>
                    <a:pt x="32876" y="189168"/>
                    <a:pt x="27266" y="201233"/>
                    <a:pt x="13954" y="201528"/>
                  </a:cubicBezTo>
                  <a:cubicBezTo>
                    <a:pt x="34061" y="172395"/>
                    <a:pt x="66886" y="158269"/>
                    <a:pt x="92022" y="135315"/>
                  </a:cubicBezTo>
                  <a:close/>
                  <a:moveTo>
                    <a:pt x="58314" y="94412"/>
                  </a:moveTo>
                  <a:cubicBezTo>
                    <a:pt x="61566" y="97944"/>
                    <a:pt x="65109" y="102946"/>
                    <a:pt x="69848" y="106478"/>
                  </a:cubicBezTo>
                  <a:cubicBezTo>
                    <a:pt x="80197" y="114422"/>
                    <a:pt x="92022" y="120603"/>
                    <a:pt x="101186" y="129725"/>
                  </a:cubicBezTo>
                  <a:cubicBezTo>
                    <a:pt x="121885" y="150325"/>
                    <a:pt x="147021" y="163567"/>
                    <a:pt x="173051" y="175632"/>
                  </a:cubicBezTo>
                  <a:cubicBezTo>
                    <a:pt x="204691" y="190346"/>
                    <a:pt x="236622" y="205059"/>
                    <a:pt x="269157" y="218005"/>
                  </a:cubicBezTo>
                  <a:cubicBezTo>
                    <a:pt x="288079" y="225657"/>
                    <a:pt x="308185" y="230072"/>
                    <a:pt x="328001" y="235667"/>
                  </a:cubicBezTo>
                  <a:cubicBezTo>
                    <a:pt x="335690" y="237724"/>
                    <a:pt x="339233" y="233309"/>
                    <a:pt x="341010" y="227425"/>
                  </a:cubicBezTo>
                  <a:cubicBezTo>
                    <a:pt x="331253" y="226546"/>
                    <a:pt x="322379" y="226246"/>
                    <a:pt x="314098" y="224478"/>
                  </a:cubicBezTo>
                  <a:cubicBezTo>
                    <a:pt x="274768" y="215658"/>
                    <a:pt x="238399" y="198880"/>
                    <a:pt x="202914" y="180046"/>
                  </a:cubicBezTo>
                  <a:cubicBezTo>
                    <a:pt x="164467" y="159447"/>
                    <a:pt x="126915" y="137670"/>
                    <a:pt x="93497" y="109126"/>
                  </a:cubicBezTo>
                  <a:cubicBezTo>
                    <a:pt x="81382" y="98826"/>
                    <a:pt x="70440" y="87938"/>
                    <a:pt x="71614" y="69693"/>
                  </a:cubicBezTo>
                  <a:cubicBezTo>
                    <a:pt x="72206" y="61159"/>
                    <a:pt x="63343" y="57628"/>
                    <a:pt x="56827" y="63807"/>
                  </a:cubicBezTo>
                  <a:cubicBezTo>
                    <a:pt x="50032" y="69987"/>
                    <a:pt x="44410" y="77344"/>
                    <a:pt x="37313" y="85290"/>
                  </a:cubicBezTo>
                  <a:cubicBezTo>
                    <a:pt x="43818" y="86173"/>
                    <a:pt x="47663" y="86760"/>
                    <a:pt x="52994" y="87643"/>
                  </a:cubicBezTo>
                  <a:cubicBezTo>
                    <a:pt x="50032" y="93823"/>
                    <a:pt x="47663" y="98237"/>
                    <a:pt x="45304" y="102652"/>
                  </a:cubicBezTo>
                  <a:cubicBezTo>
                    <a:pt x="46187" y="103240"/>
                    <a:pt x="46780" y="103828"/>
                    <a:pt x="47663" y="104711"/>
                  </a:cubicBezTo>
                  <a:cubicBezTo>
                    <a:pt x="50915" y="101180"/>
                    <a:pt x="54167" y="98237"/>
                    <a:pt x="58314" y="94412"/>
                  </a:cubicBezTo>
                  <a:close/>
                  <a:moveTo>
                    <a:pt x="140516" y="215068"/>
                  </a:moveTo>
                  <a:cubicBezTo>
                    <a:pt x="141109" y="216247"/>
                    <a:pt x="141701" y="217126"/>
                    <a:pt x="142293" y="218305"/>
                  </a:cubicBezTo>
                  <a:cubicBezTo>
                    <a:pt x="160332" y="212710"/>
                    <a:pt x="178371" y="207119"/>
                    <a:pt x="196700" y="201528"/>
                  </a:cubicBezTo>
                  <a:cubicBezTo>
                    <a:pt x="161215" y="183283"/>
                    <a:pt x="170972" y="179164"/>
                    <a:pt x="146730" y="208002"/>
                  </a:cubicBezTo>
                  <a:cubicBezTo>
                    <a:pt x="144663" y="210063"/>
                    <a:pt x="142584" y="212421"/>
                    <a:pt x="140516" y="215068"/>
                  </a:cubicBezTo>
                  <a:close/>
                  <a:moveTo>
                    <a:pt x="310845" y="205648"/>
                  </a:moveTo>
                  <a:cubicBezTo>
                    <a:pt x="310845" y="206236"/>
                    <a:pt x="311147" y="206826"/>
                    <a:pt x="311147" y="207708"/>
                  </a:cubicBezTo>
                  <a:cubicBezTo>
                    <a:pt x="318534" y="208591"/>
                    <a:pt x="325933" y="209179"/>
                    <a:pt x="334796" y="210352"/>
                  </a:cubicBezTo>
                  <a:cubicBezTo>
                    <a:pt x="331253" y="206236"/>
                    <a:pt x="328884" y="203293"/>
                    <a:pt x="325933" y="200057"/>
                  </a:cubicBezTo>
                  <a:cubicBezTo>
                    <a:pt x="320904" y="201823"/>
                    <a:pt x="315875" y="203588"/>
                    <a:pt x="310845" y="205648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A4039071-D147-48FC-9E68-407290C3ED3A}"/>
                </a:ext>
              </a:extLst>
            </p:cNvPr>
            <p:cNvSpPr/>
            <p:nvPr/>
          </p:nvSpPr>
          <p:spPr>
            <a:xfrm>
              <a:off x="6610794" y="2154610"/>
              <a:ext cx="369555" cy="176265"/>
            </a:xfrm>
            <a:custGeom>
              <a:avLst/>
              <a:gdLst>
                <a:gd name="connsiteX0" fmla="*/ 323567 w 323574"/>
                <a:gd name="connsiteY0" fmla="*/ 13046 h 154334"/>
                <a:gd name="connsiteX1" fmla="*/ 306120 w 323574"/>
                <a:gd name="connsiteY1" fmla="*/ 38049 h 154334"/>
                <a:gd name="connsiteX2" fmla="*/ 308490 w 323574"/>
                <a:gd name="connsiteY2" fmla="*/ 40406 h 154334"/>
                <a:gd name="connsiteX3" fmla="*/ 307607 w 323574"/>
                <a:gd name="connsiteY3" fmla="*/ 50116 h 154334"/>
                <a:gd name="connsiteX4" fmla="*/ 246986 w 323574"/>
                <a:gd name="connsiteY4" fmla="*/ 136636 h 154334"/>
                <a:gd name="connsiteX5" fmla="*/ 245209 w 323574"/>
                <a:gd name="connsiteY5" fmla="*/ 144577 h 154334"/>
                <a:gd name="connsiteX6" fmla="*/ 225695 w 323574"/>
                <a:gd name="connsiteY6" fmla="*/ 153119 h 154334"/>
                <a:gd name="connsiteX7" fmla="*/ 205577 w 323574"/>
                <a:gd name="connsiteY7" fmla="*/ 143109 h 154334"/>
                <a:gd name="connsiteX8" fmla="*/ 72946 w 323574"/>
                <a:gd name="connsiteY8" fmla="*/ 72805 h 154334"/>
                <a:gd name="connsiteX9" fmla="*/ 5821 w 323574"/>
                <a:gd name="connsiteY9" fmla="*/ 57501 h 154334"/>
                <a:gd name="connsiteX10" fmla="*/ 20473 w 323574"/>
                <a:gd name="connsiteY10" fmla="*/ 511 h 154334"/>
                <a:gd name="connsiteX11" fmla="*/ 58451 w 323574"/>
                <a:gd name="connsiteY11" fmla="*/ 12479 h 154334"/>
                <a:gd name="connsiteX12" fmla="*/ 67325 w 323574"/>
                <a:gd name="connsiteY12" fmla="*/ 16305 h 154334"/>
                <a:gd name="connsiteX13" fmla="*/ 67034 w 323574"/>
                <a:gd name="connsiteY13" fmla="*/ 19541 h 154334"/>
                <a:gd name="connsiteX14" fmla="*/ 55791 w 323574"/>
                <a:gd name="connsiteY14" fmla="*/ 20720 h 154334"/>
                <a:gd name="connsiteX15" fmla="*/ 12918 w 323574"/>
                <a:gd name="connsiteY15" fmla="*/ 46913 h 154334"/>
                <a:gd name="connsiteX16" fmla="*/ 17053 w 323574"/>
                <a:gd name="connsiteY16" fmla="*/ 57790 h 154334"/>
                <a:gd name="connsiteX17" fmla="*/ 62888 w 323574"/>
                <a:gd name="connsiteY17" fmla="*/ 65443 h 154334"/>
                <a:gd name="connsiteX18" fmla="*/ 57568 w 323574"/>
                <a:gd name="connsiteY18" fmla="*/ 59559 h 154334"/>
                <a:gd name="connsiteX19" fmla="*/ 59635 w 323574"/>
                <a:gd name="connsiteY19" fmla="*/ 58091 h 154334"/>
                <a:gd name="connsiteX20" fmla="*/ 74131 w 323574"/>
                <a:gd name="connsiteY20" fmla="*/ 56912 h 154334"/>
                <a:gd name="connsiteX21" fmla="*/ 76791 w 323574"/>
                <a:gd name="connsiteY21" fmla="*/ 56912 h 154334"/>
                <a:gd name="connsiteX22" fmla="*/ 131790 w 323574"/>
                <a:gd name="connsiteY22" fmla="*/ 83750 h 154334"/>
                <a:gd name="connsiteX23" fmla="*/ 223325 w 323574"/>
                <a:gd name="connsiteY23" fmla="*/ 131631 h 154334"/>
                <a:gd name="connsiteX24" fmla="*/ 242839 w 323574"/>
                <a:gd name="connsiteY24" fmla="*/ 124869 h 154334"/>
                <a:gd name="connsiteX25" fmla="*/ 323567 w 323574"/>
                <a:gd name="connsiteY25" fmla="*/ 13046 h 154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3574" h="154334">
                  <a:moveTo>
                    <a:pt x="323567" y="13046"/>
                  </a:moveTo>
                  <a:cubicBezTo>
                    <a:pt x="323567" y="13046"/>
                    <a:pt x="322371" y="20898"/>
                    <a:pt x="306120" y="38049"/>
                  </a:cubicBezTo>
                  <a:lnTo>
                    <a:pt x="308490" y="40406"/>
                  </a:lnTo>
                  <a:cubicBezTo>
                    <a:pt x="319912" y="34478"/>
                    <a:pt x="307607" y="50116"/>
                    <a:pt x="307607" y="50116"/>
                  </a:cubicBezTo>
                  <a:cubicBezTo>
                    <a:pt x="280392" y="74251"/>
                    <a:pt x="269160" y="108975"/>
                    <a:pt x="246986" y="136636"/>
                  </a:cubicBezTo>
                  <a:cubicBezTo>
                    <a:pt x="245500" y="138694"/>
                    <a:pt x="245801" y="141930"/>
                    <a:pt x="245209" y="144577"/>
                  </a:cubicBezTo>
                  <a:cubicBezTo>
                    <a:pt x="243734" y="151640"/>
                    <a:pt x="231898" y="156645"/>
                    <a:pt x="225695" y="153119"/>
                  </a:cubicBezTo>
                  <a:cubicBezTo>
                    <a:pt x="219190" y="149582"/>
                    <a:pt x="212674" y="145167"/>
                    <a:pt x="205577" y="143109"/>
                  </a:cubicBezTo>
                  <a:cubicBezTo>
                    <a:pt x="157083" y="115014"/>
                    <a:pt x="122033" y="87520"/>
                    <a:pt x="72946" y="72805"/>
                  </a:cubicBezTo>
                  <a:cubicBezTo>
                    <a:pt x="44804" y="87676"/>
                    <a:pt x="15131" y="82704"/>
                    <a:pt x="5821" y="57501"/>
                  </a:cubicBezTo>
                  <a:cubicBezTo>
                    <a:pt x="-1824" y="18952"/>
                    <a:pt x="-6149" y="-4027"/>
                    <a:pt x="20473" y="511"/>
                  </a:cubicBezTo>
                  <a:cubicBezTo>
                    <a:pt x="38277" y="6873"/>
                    <a:pt x="45151" y="8942"/>
                    <a:pt x="58451" y="12479"/>
                  </a:cubicBezTo>
                  <a:cubicBezTo>
                    <a:pt x="61412" y="13357"/>
                    <a:pt x="64363" y="14836"/>
                    <a:pt x="67325" y="16305"/>
                  </a:cubicBezTo>
                  <a:cubicBezTo>
                    <a:pt x="67325" y="17484"/>
                    <a:pt x="67034" y="18662"/>
                    <a:pt x="67034" y="19541"/>
                  </a:cubicBezTo>
                  <a:cubicBezTo>
                    <a:pt x="63189" y="19830"/>
                    <a:pt x="59345" y="21310"/>
                    <a:pt x="55791" y="20720"/>
                  </a:cubicBezTo>
                  <a:cubicBezTo>
                    <a:pt x="-10810" y="-11657"/>
                    <a:pt x="11711" y="39928"/>
                    <a:pt x="12918" y="46913"/>
                  </a:cubicBezTo>
                  <a:cubicBezTo>
                    <a:pt x="14114" y="53887"/>
                    <a:pt x="14717" y="55188"/>
                    <a:pt x="17053" y="57790"/>
                  </a:cubicBezTo>
                  <a:cubicBezTo>
                    <a:pt x="31996" y="72839"/>
                    <a:pt x="42871" y="78278"/>
                    <a:pt x="62888" y="65443"/>
                  </a:cubicBezTo>
                  <a:cubicBezTo>
                    <a:pt x="61111" y="63685"/>
                    <a:pt x="59635" y="61617"/>
                    <a:pt x="57568" y="59559"/>
                  </a:cubicBezTo>
                  <a:cubicBezTo>
                    <a:pt x="58753" y="58680"/>
                    <a:pt x="59043" y="58091"/>
                    <a:pt x="59635" y="58091"/>
                  </a:cubicBezTo>
                  <a:cubicBezTo>
                    <a:pt x="64363" y="57501"/>
                    <a:pt x="69102" y="57212"/>
                    <a:pt x="74131" y="56912"/>
                  </a:cubicBezTo>
                  <a:cubicBezTo>
                    <a:pt x="75014" y="56912"/>
                    <a:pt x="76199" y="56623"/>
                    <a:pt x="76791" y="56912"/>
                  </a:cubicBezTo>
                  <a:cubicBezTo>
                    <a:pt x="99178" y="69925"/>
                    <a:pt x="112120" y="70648"/>
                    <a:pt x="131790" y="83750"/>
                  </a:cubicBezTo>
                  <a:cubicBezTo>
                    <a:pt x="161453" y="99777"/>
                    <a:pt x="188433" y="117094"/>
                    <a:pt x="223325" y="131631"/>
                  </a:cubicBezTo>
                  <a:cubicBezTo>
                    <a:pt x="232792" y="134278"/>
                    <a:pt x="238112" y="132521"/>
                    <a:pt x="242839" y="124869"/>
                  </a:cubicBezTo>
                  <a:cubicBezTo>
                    <a:pt x="268579" y="85184"/>
                    <a:pt x="302276" y="8653"/>
                    <a:pt x="323567" y="13046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5E64463B-D6E1-4A5F-8CDB-5C8EED80ED6E}"/>
                </a:ext>
              </a:extLst>
            </p:cNvPr>
            <p:cNvSpPr/>
            <p:nvPr/>
          </p:nvSpPr>
          <p:spPr>
            <a:xfrm>
              <a:off x="6995502" y="2120657"/>
              <a:ext cx="85621" cy="518335"/>
            </a:xfrm>
            <a:custGeom>
              <a:avLst/>
              <a:gdLst>
                <a:gd name="connsiteX0" fmla="*/ -8 w 74968"/>
                <a:gd name="connsiteY0" fmla="*/ 900 h 453842"/>
                <a:gd name="connsiteX1" fmla="*/ 16254 w 74968"/>
                <a:gd name="connsiteY1" fmla="*/ 9141 h 453842"/>
                <a:gd name="connsiteX2" fmla="*/ 66235 w 74968"/>
                <a:gd name="connsiteY2" fmla="*/ 129495 h 453842"/>
                <a:gd name="connsiteX3" fmla="*/ 66525 w 74968"/>
                <a:gd name="connsiteY3" fmla="*/ 339027 h 453842"/>
                <a:gd name="connsiteX4" fmla="*/ 53516 w 74968"/>
                <a:gd name="connsiteY4" fmla="*/ 427014 h 453842"/>
                <a:gd name="connsiteX5" fmla="*/ 43759 w 74968"/>
                <a:gd name="connsiteY5" fmla="*/ 453786 h 453842"/>
                <a:gd name="connsiteX6" fmla="*/ 38137 w 74968"/>
                <a:gd name="connsiteY6" fmla="*/ 452907 h 453842"/>
                <a:gd name="connsiteX7" fmla="*/ 36662 w 74968"/>
                <a:gd name="connsiteY7" fmla="*/ 430251 h 453842"/>
                <a:gd name="connsiteX8" fmla="*/ 49973 w 74968"/>
                <a:gd name="connsiteY8" fmla="*/ 329606 h 453842"/>
                <a:gd name="connsiteX9" fmla="*/ 49079 w 74968"/>
                <a:gd name="connsiteY9" fmla="*/ 127437 h 453842"/>
                <a:gd name="connsiteX10" fmla="*/ 5021 w 74968"/>
                <a:gd name="connsiteY10" fmla="*/ 11199 h 453842"/>
                <a:gd name="connsiteX11" fmla="*/ -8 w 74968"/>
                <a:gd name="connsiteY11" fmla="*/ 900 h 45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68" h="453842">
                  <a:moveTo>
                    <a:pt x="-8" y="900"/>
                  </a:moveTo>
                  <a:cubicBezTo>
                    <a:pt x="10643" y="-2637"/>
                    <a:pt x="13303" y="4426"/>
                    <a:pt x="16254" y="9141"/>
                  </a:cubicBezTo>
                  <a:cubicBezTo>
                    <a:pt x="41099" y="45923"/>
                    <a:pt x="57953" y="85940"/>
                    <a:pt x="66235" y="129495"/>
                  </a:cubicBezTo>
                  <a:cubicBezTo>
                    <a:pt x="79535" y="199242"/>
                    <a:pt x="75992" y="269279"/>
                    <a:pt x="66525" y="339027"/>
                  </a:cubicBezTo>
                  <a:cubicBezTo>
                    <a:pt x="62390" y="368445"/>
                    <a:pt x="58545" y="397874"/>
                    <a:pt x="53516" y="427014"/>
                  </a:cubicBezTo>
                  <a:cubicBezTo>
                    <a:pt x="52041" y="436135"/>
                    <a:pt x="47011" y="444966"/>
                    <a:pt x="43759" y="453786"/>
                  </a:cubicBezTo>
                  <a:cubicBezTo>
                    <a:pt x="41982" y="453496"/>
                    <a:pt x="39914" y="453196"/>
                    <a:pt x="38137" y="452907"/>
                  </a:cubicBezTo>
                  <a:cubicBezTo>
                    <a:pt x="37545" y="445255"/>
                    <a:pt x="35779" y="437603"/>
                    <a:pt x="36662" y="430251"/>
                  </a:cubicBezTo>
                  <a:cubicBezTo>
                    <a:pt x="40797" y="396695"/>
                    <a:pt x="45536" y="363151"/>
                    <a:pt x="49973" y="329606"/>
                  </a:cubicBezTo>
                  <a:cubicBezTo>
                    <a:pt x="58836" y="262216"/>
                    <a:pt x="61798" y="194527"/>
                    <a:pt x="49079" y="127437"/>
                  </a:cubicBezTo>
                  <a:cubicBezTo>
                    <a:pt x="41390" y="86241"/>
                    <a:pt x="26603" y="47391"/>
                    <a:pt x="5021" y="11199"/>
                  </a:cubicBezTo>
                  <a:cubicBezTo>
                    <a:pt x="3837" y="7962"/>
                    <a:pt x="2361" y="5015"/>
                    <a:pt x="-8" y="900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E5DFD9BE-5868-4329-98E2-E38B42DD289E}"/>
                </a:ext>
              </a:extLst>
            </p:cNvPr>
            <p:cNvSpPr/>
            <p:nvPr/>
          </p:nvSpPr>
          <p:spPr>
            <a:xfrm>
              <a:off x="6705552" y="2042009"/>
              <a:ext cx="250097" cy="211464"/>
            </a:xfrm>
            <a:custGeom>
              <a:avLst/>
              <a:gdLst>
                <a:gd name="connsiteX0" fmla="*/ 190885 w 218979"/>
                <a:gd name="connsiteY0" fmla="*/ 74466 h 185153"/>
                <a:gd name="connsiteX1" fmla="*/ 190293 w 218979"/>
                <a:gd name="connsiteY1" fmla="*/ 59752 h 185153"/>
                <a:gd name="connsiteX2" fmla="*/ 188516 w 218979"/>
                <a:gd name="connsiteY2" fmla="*/ 22381 h 185153"/>
                <a:gd name="connsiteX3" fmla="*/ 170176 w 218979"/>
                <a:gd name="connsiteY3" fmla="*/ 10024 h 185153"/>
                <a:gd name="connsiteX4" fmla="*/ 160418 w 218979"/>
                <a:gd name="connsiteY4" fmla="*/ 9724 h 185153"/>
                <a:gd name="connsiteX5" fmla="*/ 197390 w 218979"/>
                <a:gd name="connsiteY5" fmla="*/ 11203 h 185153"/>
                <a:gd name="connsiteX6" fmla="*/ 205080 w 218979"/>
                <a:gd name="connsiteY6" fmla="*/ 61520 h 185153"/>
                <a:gd name="connsiteX7" fmla="*/ 203895 w 218979"/>
                <a:gd name="connsiteY7" fmla="*/ 72698 h 185153"/>
                <a:gd name="connsiteX8" fmla="*/ 218972 w 218979"/>
                <a:gd name="connsiteY8" fmla="*/ 80940 h 185153"/>
                <a:gd name="connsiteX9" fmla="*/ 214837 w 218979"/>
                <a:gd name="connsiteY9" fmla="*/ 83887 h 185153"/>
                <a:gd name="connsiteX10" fmla="*/ 183788 w 218979"/>
                <a:gd name="connsiteY10" fmla="*/ 100659 h 185153"/>
                <a:gd name="connsiteX11" fmla="*/ 171405 w 218979"/>
                <a:gd name="connsiteY11" fmla="*/ 130300 h 185153"/>
                <a:gd name="connsiteX12" fmla="*/ 153891 w 218979"/>
                <a:gd name="connsiteY12" fmla="*/ 170785 h 185153"/>
                <a:gd name="connsiteX13" fmla="*/ 134679 w 218979"/>
                <a:gd name="connsiteY13" fmla="*/ 183431 h 185153"/>
                <a:gd name="connsiteX14" fmla="*/ 71130 w 218979"/>
                <a:gd name="connsiteY14" fmla="*/ 162376 h 185153"/>
                <a:gd name="connsiteX15" fmla="*/ 7681 w 218979"/>
                <a:gd name="connsiteY15" fmla="*/ 132157 h 185153"/>
                <a:gd name="connsiteX16" fmla="*/ -8 w 218979"/>
                <a:gd name="connsiteY16" fmla="*/ 124806 h 185153"/>
                <a:gd name="connsiteX17" fmla="*/ 9749 w 218979"/>
                <a:gd name="connsiteY17" fmla="*/ 119511 h 185153"/>
                <a:gd name="connsiteX18" fmla="*/ 48710 w 218979"/>
                <a:gd name="connsiteY18" fmla="*/ 134805 h 185153"/>
                <a:gd name="connsiteX19" fmla="*/ 127582 w 218979"/>
                <a:gd name="connsiteY19" fmla="*/ 167837 h 185153"/>
                <a:gd name="connsiteX20" fmla="*/ 137932 w 218979"/>
                <a:gd name="connsiteY20" fmla="*/ 170785 h 185153"/>
                <a:gd name="connsiteX21" fmla="*/ 190885 w 218979"/>
                <a:gd name="connsiteY21" fmla="*/ 74466 h 18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8979" h="185153">
                  <a:moveTo>
                    <a:pt x="190885" y="74466"/>
                  </a:moveTo>
                  <a:cubicBezTo>
                    <a:pt x="190584" y="71230"/>
                    <a:pt x="189701" y="65346"/>
                    <a:pt x="190293" y="59752"/>
                  </a:cubicBezTo>
                  <a:cubicBezTo>
                    <a:pt x="191176" y="47106"/>
                    <a:pt x="193244" y="35038"/>
                    <a:pt x="188516" y="22381"/>
                  </a:cubicBezTo>
                  <a:cubicBezTo>
                    <a:pt x="184962" y="12961"/>
                    <a:pt x="180827" y="7666"/>
                    <a:pt x="170176" y="10024"/>
                  </a:cubicBezTo>
                  <a:cubicBezTo>
                    <a:pt x="167516" y="10614"/>
                    <a:pt x="164565" y="10024"/>
                    <a:pt x="160418" y="9724"/>
                  </a:cubicBezTo>
                  <a:cubicBezTo>
                    <a:pt x="172545" y="-4401"/>
                    <a:pt x="189701" y="-2633"/>
                    <a:pt x="197390" y="11203"/>
                  </a:cubicBezTo>
                  <a:cubicBezTo>
                    <a:pt x="206253" y="27086"/>
                    <a:pt x="208030" y="43869"/>
                    <a:pt x="205080" y="61520"/>
                  </a:cubicBezTo>
                  <a:cubicBezTo>
                    <a:pt x="204487" y="65346"/>
                    <a:pt x="204185" y="69172"/>
                    <a:pt x="203895" y="72698"/>
                  </a:cubicBezTo>
                  <a:cubicBezTo>
                    <a:pt x="208622" y="75356"/>
                    <a:pt x="213350" y="78003"/>
                    <a:pt x="218972" y="80940"/>
                  </a:cubicBezTo>
                  <a:cubicBezTo>
                    <a:pt x="216312" y="82708"/>
                    <a:pt x="215429" y="84176"/>
                    <a:pt x="214837" y="83887"/>
                  </a:cubicBezTo>
                  <a:cubicBezTo>
                    <a:pt x="198564" y="78292"/>
                    <a:pt x="189120" y="88303"/>
                    <a:pt x="183788" y="100659"/>
                  </a:cubicBezTo>
                  <a:cubicBezTo>
                    <a:pt x="168421" y="136273"/>
                    <a:pt x="185599" y="94397"/>
                    <a:pt x="171405" y="130300"/>
                  </a:cubicBezTo>
                  <a:cubicBezTo>
                    <a:pt x="160765" y="157071"/>
                    <a:pt x="165269" y="143024"/>
                    <a:pt x="153891" y="170785"/>
                  </a:cubicBezTo>
                  <a:cubicBezTo>
                    <a:pt x="152718" y="185789"/>
                    <a:pt x="148873" y="186968"/>
                    <a:pt x="134679" y="183431"/>
                  </a:cubicBezTo>
                  <a:cubicBezTo>
                    <a:pt x="115154" y="178726"/>
                    <a:pt x="90946" y="166492"/>
                    <a:pt x="71130" y="162376"/>
                  </a:cubicBezTo>
                  <a:cubicBezTo>
                    <a:pt x="41546" y="144892"/>
                    <a:pt x="39590" y="143091"/>
                    <a:pt x="7681" y="132157"/>
                  </a:cubicBezTo>
                  <a:cubicBezTo>
                    <a:pt x="4731" y="131568"/>
                    <a:pt x="2663" y="127453"/>
                    <a:pt x="-8" y="124806"/>
                  </a:cubicBezTo>
                  <a:cubicBezTo>
                    <a:pt x="3244" y="123037"/>
                    <a:pt x="6798" y="118922"/>
                    <a:pt x="9749" y="119511"/>
                  </a:cubicBezTo>
                  <a:cubicBezTo>
                    <a:pt x="23060" y="121569"/>
                    <a:pt x="35321" y="126507"/>
                    <a:pt x="48710" y="134805"/>
                  </a:cubicBezTo>
                  <a:cubicBezTo>
                    <a:pt x="76986" y="153623"/>
                    <a:pt x="95942" y="161654"/>
                    <a:pt x="127582" y="167837"/>
                  </a:cubicBezTo>
                  <a:cubicBezTo>
                    <a:pt x="131125" y="168427"/>
                    <a:pt x="134377" y="169606"/>
                    <a:pt x="137932" y="170785"/>
                  </a:cubicBezTo>
                  <a:cubicBezTo>
                    <a:pt x="170924" y="98769"/>
                    <a:pt x="142972" y="140388"/>
                    <a:pt x="190885" y="74466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F8271483-FDD9-4ACA-8205-E21E7B802DE8}"/>
                </a:ext>
              </a:extLst>
            </p:cNvPr>
            <p:cNvSpPr/>
            <p:nvPr/>
          </p:nvSpPr>
          <p:spPr>
            <a:xfrm>
              <a:off x="6788121" y="2342892"/>
              <a:ext cx="244870" cy="292796"/>
            </a:xfrm>
            <a:custGeom>
              <a:avLst/>
              <a:gdLst>
                <a:gd name="connsiteX0" fmla="*/ 53633 w 214402"/>
                <a:gd name="connsiteY0" fmla="*/ 1411 h 256365"/>
                <a:gd name="connsiteX1" fmla="*/ 48302 w 214402"/>
                <a:gd name="connsiteY1" fmla="*/ 24656 h 256365"/>
                <a:gd name="connsiteX2" fmla="*/ 12426 w 214402"/>
                <a:gd name="connsiteY2" fmla="*/ 181814 h 256365"/>
                <a:gd name="connsiteX3" fmla="*/ 40523 w 214402"/>
                <a:gd name="connsiteY3" fmla="*/ 228605 h 256365"/>
                <a:gd name="connsiteX4" fmla="*/ 68319 w 214402"/>
                <a:gd name="connsiteY4" fmla="*/ 234778 h 256365"/>
                <a:gd name="connsiteX5" fmla="*/ 170036 w 214402"/>
                <a:gd name="connsiteY5" fmla="*/ 241840 h 256365"/>
                <a:gd name="connsiteX6" fmla="*/ 199016 w 214402"/>
                <a:gd name="connsiteY6" fmla="*/ 236835 h 256365"/>
                <a:gd name="connsiteX7" fmla="*/ 212026 w 214402"/>
                <a:gd name="connsiteY7" fmla="*/ 233899 h 256365"/>
                <a:gd name="connsiteX8" fmla="*/ 214395 w 214402"/>
                <a:gd name="connsiteY8" fmla="*/ 236835 h 256365"/>
                <a:gd name="connsiteX9" fmla="*/ 205230 w 214402"/>
                <a:gd name="connsiteY9" fmla="*/ 247134 h 256365"/>
                <a:gd name="connsiteX10" fmla="*/ 168851 w 214402"/>
                <a:gd name="connsiteY10" fmla="*/ 256266 h 256365"/>
                <a:gd name="connsiteX11" fmla="*/ 60920 w 214402"/>
                <a:gd name="connsiteY11" fmla="*/ 247134 h 256365"/>
                <a:gd name="connsiteX12" fmla="*/ 24843 w 214402"/>
                <a:gd name="connsiteY12" fmla="*/ 235078 h 256365"/>
                <a:gd name="connsiteX13" fmla="*/ 892 w 214402"/>
                <a:gd name="connsiteY13" fmla="*/ 190344 h 256365"/>
                <a:gd name="connsiteX14" fmla="*/ 42692 w 214402"/>
                <a:gd name="connsiteY14" fmla="*/ 11710 h 256365"/>
                <a:gd name="connsiteX15" fmla="*/ 50381 w 214402"/>
                <a:gd name="connsiteY15" fmla="*/ -57 h 256365"/>
                <a:gd name="connsiteX16" fmla="*/ 53633 w 214402"/>
                <a:gd name="connsiteY16" fmla="*/ 1411 h 256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4402" h="256365">
                  <a:moveTo>
                    <a:pt x="53633" y="1411"/>
                  </a:moveTo>
                  <a:cubicBezTo>
                    <a:pt x="51856" y="9063"/>
                    <a:pt x="49789" y="16715"/>
                    <a:pt x="48302" y="24656"/>
                  </a:cubicBezTo>
                  <a:cubicBezTo>
                    <a:pt x="44457" y="42608"/>
                    <a:pt x="15980" y="163862"/>
                    <a:pt x="12426" y="181814"/>
                  </a:cubicBezTo>
                  <a:cubicBezTo>
                    <a:pt x="7106" y="208885"/>
                    <a:pt x="13610" y="220063"/>
                    <a:pt x="40523" y="228605"/>
                  </a:cubicBezTo>
                  <a:cubicBezTo>
                    <a:pt x="49688" y="231541"/>
                    <a:pt x="59143" y="233899"/>
                    <a:pt x="68319" y="234778"/>
                  </a:cubicBezTo>
                  <a:cubicBezTo>
                    <a:pt x="102318" y="237725"/>
                    <a:pt x="136037" y="240372"/>
                    <a:pt x="170036" y="241840"/>
                  </a:cubicBezTo>
                  <a:cubicBezTo>
                    <a:pt x="179502" y="242140"/>
                    <a:pt x="189561" y="238604"/>
                    <a:pt x="199016" y="236835"/>
                  </a:cubicBezTo>
                  <a:cubicBezTo>
                    <a:pt x="203453" y="235956"/>
                    <a:pt x="207600" y="234778"/>
                    <a:pt x="212026" y="233899"/>
                  </a:cubicBezTo>
                  <a:cubicBezTo>
                    <a:pt x="212920" y="234778"/>
                    <a:pt x="213512" y="235667"/>
                    <a:pt x="214395" y="236835"/>
                  </a:cubicBezTo>
                  <a:cubicBezTo>
                    <a:pt x="211433" y="240372"/>
                    <a:pt x="209075" y="245967"/>
                    <a:pt x="205230" y="247134"/>
                  </a:cubicBezTo>
                  <a:cubicBezTo>
                    <a:pt x="193406" y="251261"/>
                    <a:pt x="180977" y="256855"/>
                    <a:pt x="168851" y="256266"/>
                  </a:cubicBezTo>
                  <a:cubicBezTo>
                    <a:pt x="132785" y="254787"/>
                    <a:pt x="96707" y="251261"/>
                    <a:pt x="60920" y="247134"/>
                  </a:cubicBezTo>
                  <a:cubicBezTo>
                    <a:pt x="48503" y="245666"/>
                    <a:pt x="36377" y="240372"/>
                    <a:pt x="24843" y="235078"/>
                  </a:cubicBezTo>
                  <a:cubicBezTo>
                    <a:pt x="5619" y="225947"/>
                    <a:pt x="-2953" y="210943"/>
                    <a:pt x="892" y="190344"/>
                  </a:cubicBezTo>
                  <a:cubicBezTo>
                    <a:pt x="5329" y="165041"/>
                    <a:pt x="36477" y="36724"/>
                    <a:pt x="42692" y="11710"/>
                  </a:cubicBezTo>
                  <a:cubicBezTo>
                    <a:pt x="43876" y="7295"/>
                    <a:pt x="47710" y="3769"/>
                    <a:pt x="50381" y="-57"/>
                  </a:cubicBezTo>
                  <a:cubicBezTo>
                    <a:pt x="51554" y="232"/>
                    <a:pt x="52739" y="822"/>
                    <a:pt x="53633" y="1411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F264B891-B6CE-47B1-9674-93A077A00B4E}"/>
                </a:ext>
              </a:extLst>
            </p:cNvPr>
            <p:cNvSpPr/>
            <p:nvPr/>
          </p:nvSpPr>
          <p:spPr>
            <a:xfrm>
              <a:off x="6923764" y="1879693"/>
              <a:ext cx="87523" cy="84262"/>
            </a:xfrm>
            <a:custGeom>
              <a:avLst/>
              <a:gdLst>
                <a:gd name="connsiteX0" fmla="*/ 31756 w 76633"/>
                <a:gd name="connsiteY0" fmla="*/ 7355 h 73778"/>
                <a:gd name="connsiteX1" fmla="*/ 67241 w 76633"/>
                <a:gd name="connsiteY1" fmla="*/ 5598 h 73778"/>
                <a:gd name="connsiteX2" fmla="*/ 72561 w 76633"/>
                <a:gd name="connsiteY2" fmla="*/ 36784 h 73778"/>
                <a:gd name="connsiteX3" fmla="*/ 51862 w 76633"/>
                <a:gd name="connsiteY3" fmla="*/ 55915 h 73778"/>
                <a:gd name="connsiteX4" fmla="*/ 7503 w 76633"/>
                <a:gd name="connsiteY4" fmla="*/ 73566 h 73778"/>
                <a:gd name="connsiteX5" fmla="*/ 406 w 76633"/>
                <a:gd name="connsiteY5" fmla="*/ 71508 h 73778"/>
                <a:gd name="connsiteX6" fmla="*/ 1591 w 76633"/>
                <a:gd name="connsiteY6" fmla="*/ 65035 h 73778"/>
                <a:gd name="connsiteX7" fmla="*/ 14902 w 76633"/>
                <a:gd name="connsiteY7" fmla="*/ 57383 h 73778"/>
                <a:gd name="connsiteX8" fmla="*/ 54522 w 76633"/>
                <a:gd name="connsiteY8" fmla="*/ 40021 h 73778"/>
                <a:gd name="connsiteX9" fmla="*/ 63989 w 76633"/>
                <a:gd name="connsiteY9" fmla="*/ 27664 h 73778"/>
                <a:gd name="connsiteX10" fmla="*/ 51270 w 76633"/>
                <a:gd name="connsiteY10" fmla="*/ 7355 h 73778"/>
                <a:gd name="connsiteX11" fmla="*/ 31756 w 76633"/>
                <a:gd name="connsiteY11" fmla="*/ 7355 h 73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633" h="73778">
                  <a:moveTo>
                    <a:pt x="31756" y="7355"/>
                  </a:moveTo>
                  <a:cubicBezTo>
                    <a:pt x="41222" y="-2054"/>
                    <a:pt x="56892" y="-2355"/>
                    <a:pt x="67241" y="5598"/>
                  </a:cubicBezTo>
                  <a:cubicBezTo>
                    <a:pt x="76708" y="12660"/>
                    <a:pt x="79960" y="25896"/>
                    <a:pt x="72561" y="36784"/>
                  </a:cubicBezTo>
                  <a:cubicBezTo>
                    <a:pt x="67241" y="44437"/>
                    <a:pt x="60144" y="51499"/>
                    <a:pt x="51862" y="55915"/>
                  </a:cubicBezTo>
                  <a:cubicBezTo>
                    <a:pt x="37970" y="63267"/>
                    <a:pt x="22591" y="68271"/>
                    <a:pt x="7503" y="73566"/>
                  </a:cubicBezTo>
                  <a:cubicBezTo>
                    <a:pt x="5435" y="74155"/>
                    <a:pt x="1892" y="72987"/>
                    <a:pt x="406" y="71508"/>
                  </a:cubicBezTo>
                  <a:cubicBezTo>
                    <a:pt x="-477" y="70629"/>
                    <a:pt x="115" y="65925"/>
                    <a:pt x="1591" y="65035"/>
                  </a:cubicBezTo>
                  <a:cubicBezTo>
                    <a:pt x="5737" y="62099"/>
                    <a:pt x="10174" y="59440"/>
                    <a:pt x="14902" y="57383"/>
                  </a:cubicBezTo>
                  <a:cubicBezTo>
                    <a:pt x="27911" y="51499"/>
                    <a:pt x="41513" y="46494"/>
                    <a:pt x="54522" y="40021"/>
                  </a:cubicBezTo>
                  <a:cubicBezTo>
                    <a:pt x="58669" y="37963"/>
                    <a:pt x="62212" y="32369"/>
                    <a:pt x="63989" y="27664"/>
                  </a:cubicBezTo>
                  <a:cubicBezTo>
                    <a:pt x="68426" y="17065"/>
                    <a:pt x="62513" y="8534"/>
                    <a:pt x="51270" y="7355"/>
                  </a:cubicBezTo>
                  <a:cubicBezTo>
                    <a:pt x="45358" y="7066"/>
                    <a:pt x="39155" y="7355"/>
                    <a:pt x="31756" y="7355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EFEE1B01-4F1B-4369-8B33-ED57567A9A89}"/>
                </a:ext>
              </a:extLst>
            </p:cNvPr>
            <p:cNvSpPr/>
            <p:nvPr/>
          </p:nvSpPr>
          <p:spPr>
            <a:xfrm>
              <a:off x="6939631" y="2218303"/>
              <a:ext cx="59777" cy="59486"/>
            </a:xfrm>
            <a:custGeom>
              <a:avLst/>
              <a:gdLst>
                <a:gd name="connsiteX0" fmla="*/ -8 w 52339"/>
                <a:gd name="connsiteY0" fmla="*/ 48202 h 52085"/>
                <a:gd name="connsiteX1" fmla="*/ 52331 w 52339"/>
                <a:gd name="connsiteY1" fmla="*/ -57 h 52085"/>
                <a:gd name="connsiteX2" fmla="*/ 3837 w 52339"/>
                <a:gd name="connsiteY2" fmla="*/ 52028 h 52085"/>
                <a:gd name="connsiteX3" fmla="*/ -8 w 52339"/>
                <a:gd name="connsiteY3" fmla="*/ 48202 h 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39" h="52085">
                  <a:moveTo>
                    <a:pt x="-8" y="48202"/>
                  </a:moveTo>
                  <a:cubicBezTo>
                    <a:pt x="13896" y="28783"/>
                    <a:pt x="33119" y="14068"/>
                    <a:pt x="52331" y="-57"/>
                  </a:cubicBezTo>
                  <a:cubicBezTo>
                    <a:pt x="38137" y="19362"/>
                    <a:pt x="20993" y="35545"/>
                    <a:pt x="3837" y="52028"/>
                  </a:cubicBezTo>
                  <a:cubicBezTo>
                    <a:pt x="2652" y="50849"/>
                    <a:pt x="1479" y="49381"/>
                    <a:pt x="-8" y="48202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A09F8771-39C8-468F-8467-090FC2026955}"/>
                </a:ext>
              </a:extLst>
            </p:cNvPr>
            <p:cNvSpPr/>
            <p:nvPr/>
          </p:nvSpPr>
          <p:spPr>
            <a:xfrm>
              <a:off x="6925960" y="2197090"/>
              <a:ext cx="70257" cy="65203"/>
            </a:xfrm>
            <a:custGeom>
              <a:avLst/>
              <a:gdLst>
                <a:gd name="connsiteX0" fmla="*/ 61507 w 61515"/>
                <a:gd name="connsiteY0" fmla="*/ 1411 h 57090"/>
                <a:gd name="connsiteX1" fmla="*/ 4139 w 61515"/>
                <a:gd name="connsiteY1" fmla="*/ 57033 h 57090"/>
                <a:gd name="connsiteX2" fmla="*/ -8 w 61515"/>
                <a:gd name="connsiteY2" fmla="*/ 52918 h 57090"/>
                <a:gd name="connsiteX3" fmla="*/ 59440 w 61515"/>
                <a:gd name="connsiteY3" fmla="*/ -57 h 57090"/>
                <a:gd name="connsiteX4" fmla="*/ 61507 w 61515"/>
                <a:gd name="connsiteY4" fmla="*/ 1411 h 5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15" h="57090">
                  <a:moveTo>
                    <a:pt x="61507" y="1411"/>
                  </a:moveTo>
                  <a:cubicBezTo>
                    <a:pt x="45536" y="23188"/>
                    <a:pt x="24837" y="39972"/>
                    <a:pt x="4139" y="57033"/>
                  </a:cubicBezTo>
                  <a:cubicBezTo>
                    <a:pt x="2663" y="55565"/>
                    <a:pt x="1479" y="54097"/>
                    <a:pt x="-8" y="52918"/>
                  </a:cubicBezTo>
                  <a:lnTo>
                    <a:pt x="59440" y="-57"/>
                  </a:lnTo>
                  <a:cubicBezTo>
                    <a:pt x="60322" y="243"/>
                    <a:pt x="59440" y="-57"/>
                    <a:pt x="61507" y="1411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8A41CF32-26D5-450E-B936-57224534C578}"/>
                </a:ext>
              </a:extLst>
            </p:cNvPr>
            <p:cNvSpPr/>
            <p:nvPr/>
          </p:nvSpPr>
          <p:spPr>
            <a:xfrm>
              <a:off x="6930972" y="1910351"/>
              <a:ext cx="38183" cy="22509"/>
            </a:xfrm>
            <a:custGeom>
              <a:avLst/>
              <a:gdLst>
                <a:gd name="connsiteX0" fmla="*/ 33425 w 33432"/>
                <a:gd name="connsiteY0" fmla="*/ -57 h 19708"/>
                <a:gd name="connsiteX1" fmla="*/ 28105 w 33432"/>
                <a:gd name="connsiteY1" fmla="*/ 16415 h 19708"/>
                <a:gd name="connsiteX2" fmla="*/ 3271 w 33432"/>
                <a:gd name="connsiteY2" fmla="*/ 19651 h 19708"/>
                <a:gd name="connsiteX3" fmla="*/ 18 w 33432"/>
                <a:gd name="connsiteY3" fmla="*/ 16415 h 19708"/>
                <a:gd name="connsiteX4" fmla="*/ 3271 w 33432"/>
                <a:gd name="connsiteY4" fmla="*/ 11710 h 19708"/>
                <a:gd name="connsiteX5" fmla="*/ 33425 w 33432"/>
                <a:gd name="connsiteY5" fmla="*/ -57 h 1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32" h="19708">
                  <a:moveTo>
                    <a:pt x="33425" y="-57"/>
                  </a:moveTo>
                  <a:cubicBezTo>
                    <a:pt x="31067" y="7884"/>
                    <a:pt x="30765" y="15825"/>
                    <a:pt x="28105" y="16415"/>
                  </a:cubicBezTo>
                  <a:cubicBezTo>
                    <a:pt x="20416" y="19062"/>
                    <a:pt x="11553" y="19062"/>
                    <a:pt x="3271" y="19651"/>
                  </a:cubicBezTo>
                  <a:cubicBezTo>
                    <a:pt x="2086" y="19651"/>
                    <a:pt x="-283" y="17305"/>
                    <a:pt x="18" y="16415"/>
                  </a:cubicBezTo>
                  <a:cubicBezTo>
                    <a:pt x="309" y="14658"/>
                    <a:pt x="1784" y="12300"/>
                    <a:pt x="3271" y="11710"/>
                  </a:cubicBezTo>
                  <a:cubicBezTo>
                    <a:pt x="12134" y="7884"/>
                    <a:pt x="21310" y="4347"/>
                    <a:pt x="33425" y="-57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A15ACF5B-22F0-48D2-8E0E-4F919C911E2A}"/>
                </a:ext>
              </a:extLst>
            </p:cNvPr>
            <p:cNvSpPr/>
            <p:nvPr/>
          </p:nvSpPr>
          <p:spPr>
            <a:xfrm>
              <a:off x="6792566" y="1626320"/>
              <a:ext cx="308604" cy="222176"/>
            </a:xfrm>
            <a:custGeom>
              <a:avLst/>
              <a:gdLst>
                <a:gd name="connsiteX0" fmla="*/ 157572 w 270206"/>
                <a:gd name="connsiteY0" fmla="*/ 1143 h 194532"/>
                <a:gd name="connsiteX1" fmla="*/ 239775 w 270206"/>
                <a:gd name="connsiteY1" fmla="*/ 38811 h 194532"/>
                <a:gd name="connsiteX2" fmla="*/ 250124 w 270206"/>
                <a:gd name="connsiteY2" fmla="*/ 164173 h 194532"/>
                <a:gd name="connsiteX3" fmla="*/ 231795 w 270206"/>
                <a:gd name="connsiteY3" fmla="*/ 190069 h 194532"/>
                <a:gd name="connsiteX4" fmla="*/ 220853 w 270206"/>
                <a:gd name="connsiteY4" fmla="*/ 194188 h 194532"/>
                <a:gd name="connsiteX5" fmla="*/ 23321 w 270206"/>
                <a:gd name="connsiteY5" fmla="*/ 95606 h 194532"/>
                <a:gd name="connsiteX6" fmla="*/ 22136 w 270206"/>
                <a:gd name="connsiteY6" fmla="*/ 39694 h 194532"/>
                <a:gd name="connsiteX7" fmla="*/ 157572 w 270206"/>
                <a:gd name="connsiteY7" fmla="*/ 1143 h 194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06" h="194532">
                  <a:moveTo>
                    <a:pt x="157572" y="1143"/>
                  </a:moveTo>
                  <a:cubicBezTo>
                    <a:pt x="187145" y="4969"/>
                    <a:pt x="216125" y="16151"/>
                    <a:pt x="239775" y="38811"/>
                  </a:cubicBezTo>
                  <a:cubicBezTo>
                    <a:pt x="276154" y="73830"/>
                    <a:pt x="280289" y="123857"/>
                    <a:pt x="250124" y="164173"/>
                  </a:cubicBezTo>
                  <a:cubicBezTo>
                    <a:pt x="243921" y="172706"/>
                    <a:pt x="238601" y="181829"/>
                    <a:pt x="231795" y="190069"/>
                  </a:cubicBezTo>
                  <a:cubicBezTo>
                    <a:pt x="229727" y="192717"/>
                    <a:pt x="223815" y="195365"/>
                    <a:pt x="220853" y="194188"/>
                  </a:cubicBezTo>
                  <a:cubicBezTo>
                    <a:pt x="150184" y="170941"/>
                    <a:pt x="83349" y="140042"/>
                    <a:pt x="23321" y="95606"/>
                  </a:cubicBezTo>
                  <a:cubicBezTo>
                    <a:pt x="-8912" y="71476"/>
                    <a:pt x="-6252" y="64708"/>
                    <a:pt x="22136" y="39694"/>
                  </a:cubicBezTo>
                  <a:cubicBezTo>
                    <a:pt x="56738" y="9677"/>
                    <a:pt x="106116" y="-4448"/>
                    <a:pt x="157572" y="1143"/>
                  </a:cubicBezTo>
                  <a:close/>
                </a:path>
              </a:pathLst>
            </a:custGeom>
            <a:solidFill>
              <a:srgbClr val="FFFFFF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E2A870F2-ED46-4374-A515-8BF26FCF5457}"/>
                </a:ext>
              </a:extLst>
            </p:cNvPr>
            <p:cNvSpPr/>
            <p:nvPr/>
          </p:nvSpPr>
          <p:spPr>
            <a:xfrm>
              <a:off x="6716421" y="1765154"/>
              <a:ext cx="159183" cy="104866"/>
            </a:xfrm>
            <a:custGeom>
              <a:avLst/>
              <a:gdLst>
                <a:gd name="connsiteX0" fmla="*/ 82302 w 139377"/>
                <a:gd name="connsiteY0" fmla="*/ 4357 h 91818"/>
                <a:gd name="connsiteX1" fmla="*/ 3944 w 139377"/>
                <a:gd name="connsiteY1" fmla="*/ 70275 h 91818"/>
                <a:gd name="connsiteX2" fmla="*/ 32332 w 139377"/>
                <a:gd name="connsiteY2" fmla="*/ 52029 h 91818"/>
                <a:gd name="connsiteX3" fmla="*/ 60419 w 139377"/>
                <a:gd name="connsiteY3" fmla="*/ 31136 h 91818"/>
                <a:gd name="connsiteX4" fmla="*/ 87924 w 139377"/>
                <a:gd name="connsiteY4" fmla="*/ 8182 h 91818"/>
                <a:gd name="connsiteX5" fmla="*/ 139369 w 139377"/>
                <a:gd name="connsiteY5" fmla="*/ 46438 h 91818"/>
                <a:gd name="connsiteX6" fmla="*/ 116312 w 139377"/>
                <a:gd name="connsiteY6" fmla="*/ 68804 h 91818"/>
                <a:gd name="connsiteX7" fmla="*/ 90584 w 139377"/>
                <a:gd name="connsiteY7" fmla="*/ 87935 h 91818"/>
                <a:gd name="connsiteX8" fmla="*/ 127544 w 139377"/>
                <a:gd name="connsiteY8" fmla="*/ 45555 h 91818"/>
                <a:gd name="connsiteX9" fmla="*/ 123700 w 139377"/>
                <a:gd name="connsiteY9" fmla="*/ 42025 h 91818"/>
                <a:gd name="connsiteX10" fmla="*/ 82012 w 139377"/>
                <a:gd name="connsiteY10" fmla="*/ 83520 h 91818"/>
                <a:gd name="connsiteX11" fmla="*/ 83778 w 139377"/>
                <a:gd name="connsiteY11" fmla="*/ 85577 h 91818"/>
                <a:gd name="connsiteX12" fmla="*/ 71662 w 139377"/>
                <a:gd name="connsiteY12" fmla="*/ 84398 h 91818"/>
                <a:gd name="connsiteX13" fmla="*/ 93535 w 139377"/>
                <a:gd name="connsiteY13" fmla="*/ 63506 h 91818"/>
                <a:gd name="connsiteX14" fmla="*/ 113652 w 139377"/>
                <a:gd name="connsiteY14" fmla="*/ 41436 h 91818"/>
                <a:gd name="connsiteX15" fmla="*/ 98273 w 139377"/>
                <a:gd name="connsiteY15" fmla="*/ 50558 h 91818"/>
                <a:gd name="connsiteX16" fmla="*/ 61894 w 139377"/>
                <a:gd name="connsiteY16" fmla="*/ 79694 h 91818"/>
                <a:gd name="connsiteX17" fmla="*/ 51254 w 139377"/>
                <a:gd name="connsiteY17" fmla="*/ 80572 h 91818"/>
                <a:gd name="connsiteX18" fmla="*/ 33506 w 139377"/>
                <a:gd name="connsiteY18" fmla="*/ 78804 h 91818"/>
                <a:gd name="connsiteX19" fmla="*/ 95613 w 139377"/>
                <a:gd name="connsiteY19" fmla="*/ 19659 h 91818"/>
                <a:gd name="connsiteX20" fmla="*/ 93244 w 139377"/>
                <a:gd name="connsiteY20" fmla="*/ 17011 h 91818"/>
                <a:gd name="connsiteX21" fmla="*/ 85856 w 139377"/>
                <a:gd name="connsiteY21" fmla="*/ 21720 h 91818"/>
                <a:gd name="connsiteX22" fmla="*/ 14294 w 139377"/>
                <a:gd name="connsiteY22" fmla="*/ 78515 h 91818"/>
                <a:gd name="connsiteX23" fmla="*/ 7789 w 139377"/>
                <a:gd name="connsiteY23" fmla="*/ 91761 h 91818"/>
                <a:gd name="connsiteX24" fmla="*/ 390 w 139377"/>
                <a:gd name="connsiteY24" fmla="*/ 56738 h 91818"/>
                <a:gd name="connsiteX25" fmla="*/ 11623 w 139377"/>
                <a:gd name="connsiteY25" fmla="*/ 48793 h 91818"/>
                <a:gd name="connsiteX26" fmla="*/ 67818 w 139377"/>
                <a:gd name="connsiteY26" fmla="*/ 4946 h 91818"/>
                <a:gd name="connsiteX27" fmla="*/ 81118 w 139377"/>
                <a:gd name="connsiteY27" fmla="*/ -57 h 91818"/>
                <a:gd name="connsiteX28" fmla="*/ 82302 w 139377"/>
                <a:gd name="connsiteY28" fmla="*/ 4357 h 91818"/>
                <a:gd name="connsiteX29" fmla="*/ 108030 w 139377"/>
                <a:gd name="connsiteY29" fmla="*/ 29960 h 91818"/>
                <a:gd name="connsiteX30" fmla="*/ 106555 w 139377"/>
                <a:gd name="connsiteY30" fmla="*/ 28193 h 91818"/>
                <a:gd name="connsiteX31" fmla="*/ 48292 w 139377"/>
                <a:gd name="connsiteY31" fmla="*/ 72334 h 91818"/>
                <a:gd name="connsiteX32" fmla="*/ 48292 w 139377"/>
                <a:gd name="connsiteY32" fmla="*/ 77926 h 91818"/>
                <a:gd name="connsiteX33" fmla="*/ 55099 w 139377"/>
                <a:gd name="connsiteY33" fmla="*/ 77338 h 91818"/>
                <a:gd name="connsiteX34" fmla="*/ 108030 w 139377"/>
                <a:gd name="connsiteY34" fmla="*/ 29960 h 9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9377" h="91818">
                  <a:moveTo>
                    <a:pt x="82302" y="4357"/>
                  </a:moveTo>
                  <a:cubicBezTo>
                    <a:pt x="57167" y="27310"/>
                    <a:pt x="24341" y="41436"/>
                    <a:pt x="3944" y="70275"/>
                  </a:cubicBezTo>
                  <a:cubicBezTo>
                    <a:pt x="17244" y="69980"/>
                    <a:pt x="22866" y="58210"/>
                    <a:pt x="32332" y="52029"/>
                  </a:cubicBezTo>
                  <a:cubicBezTo>
                    <a:pt x="42090" y="45850"/>
                    <a:pt x="51254" y="38493"/>
                    <a:pt x="60419" y="31136"/>
                  </a:cubicBezTo>
                  <a:cubicBezTo>
                    <a:pt x="69885" y="23779"/>
                    <a:pt x="78759" y="15833"/>
                    <a:pt x="87924" y="8182"/>
                  </a:cubicBezTo>
                  <a:cubicBezTo>
                    <a:pt x="104778" y="20542"/>
                    <a:pt x="121632" y="33196"/>
                    <a:pt x="139369" y="46438"/>
                  </a:cubicBezTo>
                  <a:cubicBezTo>
                    <a:pt x="131982" y="53796"/>
                    <a:pt x="125175" y="62330"/>
                    <a:pt x="116312" y="68804"/>
                  </a:cubicBezTo>
                  <a:cubicBezTo>
                    <a:pt x="108321" y="74689"/>
                    <a:pt x="105371" y="87346"/>
                    <a:pt x="90584" y="87935"/>
                  </a:cubicBezTo>
                  <a:cubicBezTo>
                    <a:pt x="103884" y="72629"/>
                    <a:pt x="115720" y="59092"/>
                    <a:pt x="127544" y="45555"/>
                  </a:cubicBezTo>
                  <a:cubicBezTo>
                    <a:pt x="126360" y="44378"/>
                    <a:pt x="125175" y="43202"/>
                    <a:pt x="123700" y="42025"/>
                  </a:cubicBezTo>
                  <a:cubicBezTo>
                    <a:pt x="109807" y="55855"/>
                    <a:pt x="95904" y="69686"/>
                    <a:pt x="82012" y="83520"/>
                  </a:cubicBezTo>
                  <a:cubicBezTo>
                    <a:pt x="82593" y="84109"/>
                    <a:pt x="83185" y="84988"/>
                    <a:pt x="83778" y="85577"/>
                  </a:cubicBezTo>
                  <a:cubicBezTo>
                    <a:pt x="80235" y="85277"/>
                    <a:pt x="76982" y="84699"/>
                    <a:pt x="71662" y="84398"/>
                  </a:cubicBezTo>
                  <a:cubicBezTo>
                    <a:pt x="79642" y="76749"/>
                    <a:pt x="86438" y="70275"/>
                    <a:pt x="93535" y="63506"/>
                  </a:cubicBezTo>
                  <a:cubicBezTo>
                    <a:pt x="100341" y="56738"/>
                    <a:pt x="107148" y="49676"/>
                    <a:pt x="113652" y="41436"/>
                  </a:cubicBezTo>
                  <a:cubicBezTo>
                    <a:pt x="108623" y="44378"/>
                    <a:pt x="103001" y="47027"/>
                    <a:pt x="98273" y="50558"/>
                  </a:cubicBezTo>
                  <a:cubicBezTo>
                    <a:pt x="85856" y="59975"/>
                    <a:pt x="74322" y="70275"/>
                    <a:pt x="61894" y="79694"/>
                  </a:cubicBezTo>
                  <a:cubicBezTo>
                    <a:pt x="59536" y="81462"/>
                    <a:pt x="54797" y="80572"/>
                    <a:pt x="51254" y="80572"/>
                  </a:cubicBezTo>
                  <a:cubicBezTo>
                    <a:pt x="45934" y="80283"/>
                    <a:pt x="40603" y="79393"/>
                    <a:pt x="33506" y="78804"/>
                  </a:cubicBezTo>
                  <a:cubicBezTo>
                    <a:pt x="54797" y="58504"/>
                    <a:pt x="80525" y="44378"/>
                    <a:pt x="95613" y="19659"/>
                  </a:cubicBezTo>
                  <a:cubicBezTo>
                    <a:pt x="94719" y="18776"/>
                    <a:pt x="94127" y="17894"/>
                    <a:pt x="93244" y="17011"/>
                  </a:cubicBezTo>
                  <a:cubicBezTo>
                    <a:pt x="90875" y="18483"/>
                    <a:pt x="88215" y="19954"/>
                    <a:pt x="85856" y="21720"/>
                  </a:cubicBezTo>
                  <a:cubicBezTo>
                    <a:pt x="61894" y="40554"/>
                    <a:pt x="37943" y="59093"/>
                    <a:pt x="14294" y="78515"/>
                  </a:cubicBezTo>
                  <a:cubicBezTo>
                    <a:pt x="10740" y="81462"/>
                    <a:pt x="9857" y="87635"/>
                    <a:pt x="7789" y="91761"/>
                  </a:cubicBezTo>
                  <a:cubicBezTo>
                    <a:pt x="1575" y="86456"/>
                    <a:pt x="-1085" y="74689"/>
                    <a:pt x="390" y="56738"/>
                  </a:cubicBezTo>
                  <a:cubicBezTo>
                    <a:pt x="4235" y="53796"/>
                    <a:pt x="8080" y="51441"/>
                    <a:pt x="11623" y="48793"/>
                  </a:cubicBezTo>
                  <a:cubicBezTo>
                    <a:pt x="30254" y="34079"/>
                    <a:pt x="48885" y="19366"/>
                    <a:pt x="67818" y="4946"/>
                  </a:cubicBezTo>
                  <a:cubicBezTo>
                    <a:pt x="71361" y="2297"/>
                    <a:pt x="76681" y="1709"/>
                    <a:pt x="81118" y="-57"/>
                  </a:cubicBezTo>
                  <a:cubicBezTo>
                    <a:pt x="81710" y="1414"/>
                    <a:pt x="82012" y="2886"/>
                    <a:pt x="82302" y="4357"/>
                  </a:cubicBezTo>
                  <a:close/>
                  <a:moveTo>
                    <a:pt x="108030" y="29960"/>
                  </a:moveTo>
                  <a:cubicBezTo>
                    <a:pt x="107438" y="29370"/>
                    <a:pt x="106846" y="28782"/>
                    <a:pt x="106555" y="28193"/>
                  </a:cubicBezTo>
                  <a:cubicBezTo>
                    <a:pt x="87030" y="42907"/>
                    <a:pt x="67516" y="57620"/>
                    <a:pt x="48292" y="72334"/>
                  </a:cubicBezTo>
                  <a:cubicBezTo>
                    <a:pt x="47409" y="72924"/>
                    <a:pt x="48292" y="75867"/>
                    <a:pt x="48292" y="77926"/>
                  </a:cubicBezTo>
                  <a:cubicBezTo>
                    <a:pt x="50662" y="77926"/>
                    <a:pt x="53624" y="78515"/>
                    <a:pt x="55099" y="77338"/>
                  </a:cubicBezTo>
                  <a:cubicBezTo>
                    <a:pt x="72545" y="61741"/>
                    <a:pt x="90282" y="45850"/>
                    <a:pt x="108030" y="29960"/>
                  </a:cubicBezTo>
                  <a:close/>
                </a:path>
              </a:pathLst>
            </a:custGeom>
            <a:solidFill>
              <a:srgbClr val="FFFFFF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2CA2ACF-820A-47CE-B481-2F53D894894D}"/>
                </a:ext>
              </a:extLst>
            </p:cNvPr>
            <p:cNvSpPr/>
            <p:nvPr/>
          </p:nvSpPr>
          <p:spPr>
            <a:xfrm>
              <a:off x="6747613" y="1684771"/>
              <a:ext cx="346840" cy="200282"/>
            </a:xfrm>
            <a:custGeom>
              <a:avLst/>
              <a:gdLst>
                <a:gd name="connsiteX0" fmla="*/ 21283 w 303685"/>
                <a:gd name="connsiteY0" fmla="*/ 33833 h 175362"/>
                <a:gd name="connsiteX1" fmla="*/ 10341 w 303685"/>
                <a:gd name="connsiteY1" fmla="*/ 43838 h 175362"/>
                <a:gd name="connsiteX2" fmla="*/ 7972 w 303685"/>
                <a:gd name="connsiteY2" fmla="*/ 41779 h 175362"/>
                <a:gd name="connsiteX3" fmla="*/ 15661 w 303685"/>
                <a:gd name="connsiteY3" fmla="*/ 26771 h 175362"/>
                <a:gd name="connsiteX4" fmla="*/ -8 w 303685"/>
                <a:gd name="connsiteY4" fmla="*/ 24416 h 175362"/>
                <a:gd name="connsiteX5" fmla="*/ 19506 w 303685"/>
                <a:gd name="connsiteY5" fmla="*/ 2935 h 175362"/>
                <a:gd name="connsiteX6" fmla="*/ 34293 w 303685"/>
                <a:gd name="connsiteY6" fmla="*/ 8819 h 175362"/>
                <a:gd name="connsiteX7" fmla="*/ 56176 w 303685"/>
                <a:gd name="connsiteY7" fmla="*/ 48252 h 175362"/>
                <a:gd name="connsiteX8" fmla="*/ 165582 w 303685"/>
                <a:gd name="connsiteY8" fmla="*/ 119173 h 175362"/>
                <a:gd name="connsiteX9" fmla="*/ 276776 w 303685"/>
                <a:gd name="connsiteY9" fmla="*/ 163610 h 175362"/>
                <a:gd name="connsiteX10" fmla="*/ 303678 w 303685"/>
                <a:gd name="connsiteY10" fmla="*/ 166546 h 175362"/>
                <a:gd name="connsiteX11" fmla="*/ 290669 w 303685"/>
                <a:gd name="connsiteY11" fmla="*/ 174787 h 175362"/>
                <a:gd name="connsiteX12" fmla="*/ 231825 w 303685"/>
                <a:gd name="connsiteY12" fmla="*/ 157137 h 175362"/>
                <a:gd name="connsiteX13" fmla="*/ 135719 w 303685"/>
                <a:gd name="connsiteY13" fmla="*/ 114759 h 175362"/>
                <a:gd name="connsiteX14" fmla="*/ 63865 w 303685"/>
                <a:gd name="connsiteY14" fmla="*/ 68852 h 175362"/>
                <a:gd name="connsiteX15" fmla="*/ 32515 w 303685"/>
                <a:gd name="connsiteY15" fmla="*/ 45604 h 175362"/>
                <a:gd name="connsiteX16" fmla="*/ 21283 w 303685"/>
                <a:gd name="connsiteY16" fmla="*/ 33833 h 17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3685" h="175362">
                  <a:moveTo>
                    <a:pt x="21283" y="33833"/>
                  </a:moveTo>
                  <a:cubicBezTo>
                    <a:pt x="16846" y="37658"/>
                    <a:pt x="13594" y="40896"/>
                    <a:pt x="10341" y="43838"/>
                  </a:cubicBezTo>
                  <a:cubicBezTo>
                    <a:pt x="9447" y="43250"/>
                    <a:pt x="8866" y="42661"/>
                    <a:pt x="7972" y="41779"/>
                  </a:cubicBezTo>
                  <a:cubicBezTo>
                    <a:pt x="10341" y="37365"/>
                    <a:pt x="12409" y="32950"/>
                    <a:pt x="15661" y="26771"/>
                  </a:cubicBezTo>
                  <a:cubicBezTo>
                    <a:pt x="10341" y="25888"/>
                    <a:pt x="6497" y="25299"/>
                    <a:pt x="-8" y="24416"/>
                  </a:cubicBezTo>
                  <a:cubicBezTo>
                    <a:pt x="7089" y="16765"/>
                    <a:pt x="12700" y="9114"/>
                    <a:pt x="19506" y="2935"/>
                  </a:cubicBezTo>
                  <a:cubicBezTo>
                    <a:pt x="26011" y="-2951"/>
                    <a:pt x="34885" y="285"/>
                    <a:pt x="34293" y="8819"/>
                  </a:cubicBezTo>
                  <a:cubicBezTo>
                    <a:pt x="33108" y="27064"/>
                    <a:pt x="44050" y="37953"/>
                    <a:pt x="56176" y="48252"/>
                  </a:cubicBezTo>
                  <a:cubicBezTo>
                    <a:pt x="89594" y="76797"/>
                    <a:pt x="126845" y="98574"/>
                    <a:pt x="165582" y="119173"/>
                  </a:cubicBezTo>
                  <a:cubicBezTo>
                    <a:pt x="201067" y="138006"/>
                    <a:pt x="237447" y="154489"/>
                    <a:pt x="276776" y="163610"/>
                  </a:cubicBezTo>
                  <a:cubicBezTo>
                    <a:pt x="285349" y="165667"/>
                    <a:pt x="294223" y="165667"/>
                    <a:pt x="303678" y="166546"/>
                  </a:cubicBezTo>
                  <a:cubicBezTo>
                    <a:pt x="301610" y="172441"/>
                    <a:pt x="298358" y="176856"/>
                    <a:pt x="290669" y="174787"/>
                  </a:cubicBezTo>
                  <a:cubicBezTo>
                    <a:pt x="270864" y="169204"/>
                    <a:pt x="250746" y="164789"/>
                    <a:pt x="231825" y="157137"/>
                  </a:cubicBezTo>
                  <a:cubicBezTo>
                    <a:pt x="199301" y="144186"/>
                    <a:pt x="167359" y="129472"/>
                    <a:pt x="135719" y="114759"/>
                  </a:cubicBezTo>
                  <a:cubicBezTo>
                    <a:pt x="109700" y="102693"/>
                    <a:pt x="84855" y="89451"/>
                    <a:pt x="63865" y="68852"/>
                  </a:cubicBezTo>
                  <a:cubicBezTo>
                    <a:pt x="54701" y="59729"/>
                    <a:pt x="42865" y="53550"/>
                    <a:pt x="32515" y="45604"/>
                  </a:cubicBezTo>
                  <a:cubicBezTo>
                    <a:pt x="28380" y="42073"/>
                    <a:pt x="24536" y="37070"/>
                    <a:pt x="21283" y="33833"/>
                  </a:cubicBezTo>
                  <a:close/>
                </a:path>
              </a:pathLst>
            </a:custGeom>
            <a:solidFill>
              <a:srgbClr val="FFFFFF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2730C8E3-1FCC-4336-BA09-3B664B8C2929}"/>
                </a:ext>
              </a:extLst>
            </p:cNvPr>
            <p:cNvSpPr/>
            <p:nvPr/>
          </p:nvSpPr>
          <p:spPr>
            <a:xfrm>
              <a:off x="6865812" y="1829334"/>
              <a:ext cx="63836" cy="35642"/>
            </a:xfrm>
            <a:custGeom>
              <a:avLst/>
              <a:gdLst>
                <a:gd name="connsiteX0" fmla="*/ -8 w 55893"/>
                <a:gd name="connsiteY0" fmla="*/ 27913 h 31207"/>
                <a:gd name="connsiteX1" fmla="*/ 5905 w 55893"/>
                <a:gd name="connsiteY1" fmla="*/ 20847 h 31207"/>
                <a:gd name="connsiteX2" fmla="*/ 55886 w 55893"/>
                <a:gd name="connsiteY2" fmla="*/ 14373 h 31207"/>
                <a:gd name="connsiteX3" fmla="*/ 1467 w 55893"/>
                <a:gd name="connsiteY3" fmla="*/ 31150 h 31207"/>
                <a:gd name="connsiteX4" fmla="*/ -8 w 55893"/>
                <a:gd name="connsiteY4" fmla="*/ 27913 h 31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893" h="31207">
                  <a:moveTo>
                    <a:pt x="-8" y="27913"/>
                  </a:moveTo>
                  <a:cubicBezTo>
                    <a:pt x="2060" y="25555"/>
                    <a:pt x="4139" y="23198"/>
                    <a:pt x="5905" y="20847"/>
                  </a:cubicBezTo>
                  <a:cubicBezTo>
                    <a:pt x="30157" y="-7991"/>
                    <a:pt x="20400" y="-3872"/>
                    <a:pt x="55886" y="14373"/>
                  </a:cubicBezTo>
                  <a:cubicBezTo>
                    <a:pt x="37847" y="19964"/>
                    <a:pt x="19808" y="25555"/>
                    <a:pt x="1467" y="31150"/>
                  </a:cubicBezTo>
                  <a:cubicBezTo>
                    <a:pt x="1177" y="29971"/>
                    <a:pt x="584" y="28792"/>
                    <a:pt x="-8" y="27913"/>
                  </a:cubicBezTo>
                  <a:close/>
                </a:path>
              </a:pathLst>
            </a:custGeom>
            <a:solidFill>
              <a:srgbClr val="FFFFFF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D75F1A4C-E8EE-41E9-865B-A59BF91847CC}"/>
                </a:ext>
              </a:extLst>
            </p:cNvPr>
            <p:cNvSpPr/>
            <p:nvPr/>
          </p:nvSpPr>
          <p:spPr>
            <a:xfrm>
              <a:off x="6733430" y="1735241"/>
              <a:ext cx="54032" cy="39658"/>
            </a:xfrm>
            <a:custGeom>
              <a:avLst/>
              <a:gdLst>
                <a:gd name="connsiteX0" fmla="*/ 47302 w 47309"/>
                <a:gd name="connsiteY0" fmla="*/ 12008 h 34724"/>
                <a:gd name="connsiteX1" fmla="*/ 15069 w 47309"/>
                <a:gd name="connsiteY1" fmla="*/ 26722 h 34724"/>
                <a:gd name="connsiteX2" fmla="*/ 1758 w 47309"/>
                <a:gd name="connsiteY2" fmla="*/ 34668 h 34724"/>
                <a:gd name="connsiteX3" fmla="*/ -8 w 47309"/>
                <a:gd name="connsiteY3" fmla="*/ 32608 h 34724"/>
                <a:gd name="connsiteX4" fmla="*/ 36360 w 47309"/>
                <a:gd name="connsiteY4" fmla="*/ -57 h 34724"/>
                <a:gd name="connsiteX5" fmla="*/ 47302 w 47309"/>
                <a:gd name="connsiteY5" fmla="*/ 12008 h 3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309" h="34724">
                  <a:moveTo>
                    <a:pt x="47302" y="12008"/>
                  </a:moveTo>
                  <a:cubicBezTo>
                    <a:pt x="36651" y="17011"/>
                    <a:pt x="25709" y="21719"/>
                    <a:pt x="15069" y="26722"/>
                  </a:cubicBezTo>
                  <a:cubicBezTo>
                    <a:pt x="10342" y="29076"/>
                    <a:pt x="6195" y="32019"/>
                    <a:pt x="1758" y="34668"/>
                  </a:cubicBezTo>
                  <a:cubicBezTo>
                    <a:pt x="1166" y="34079"/>
                    <a:pt x="573" y="33196"/>
                    <a:pt x="-8" y="32608"/>
                  </a:cubicBezTo>
                  <a:cubicBezTo>
                    <a:pt x="11817" y="22014"/>
                    <a:pt x="23641" y="11420"/>
                    <a:pt x="36360" y="-57"/>
                  </a:cubicBezTo>
                  <a:cubicBezTo>
                    <a:pt x="40496" y="4357"/>
                    <a:pt x="43748" y="8183"/>
                    <a:pt x="47302" y="12008"/>
                  </a:cubicBezTo>
                  <a:close/>
                </a:path>
              </a:pathLst>
            </a:custGeom>
            <a:solidFill>
              <a:srgbClr val="FFFFFF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orme libre : forme 27">
              <a:extLst>
                <a:ext uri="{FF2B5EF4-FFF2-40B4-BE49-F238E27FC236}">
                  <a16:creationId xmlns:a16="http://schemas.microsoft.com/office/drawing/2014/main" id="{A9D7772B-7BE1-4AD5-830A-675B1A429F22}"/>
                </a:ext>
              </a:extLst>
            </p:cNvPr>
            <p:cNvSpPr/>
            <p:nvPr/>
          </p:nvSpPr>
          <p:spPr>
            <a:xfrm>
              <a:off x="6758756" y="1749020"/>
              <a:ext cx="39519" cy="29575"/>
            </a:xfrm>
            <a:custGeom>
              <a:avLst/>
              <a:gdLst>
                <a:gd name="connsiteX0" fmla="*/ 24826 w 34602"/>
                <a:gd name="connsiteY0" fmla="*/ -57 h 25895"/>
                <a:gd name="connsiteX1" fmla="*/ 34594 w 34602"/>
                <a:gd name="connsiteY1" fmla="*/ 6417 h 25895"/>
                <a:gd name="connsiteX2" fmla="*/ 2361 w 34602"/>
                <a:gd name="connsiteY2" fmla="*/ 25839 h 25895"/>
                <a:gd name="connsiteX3" fmla="*/ -8 w 34602"/>
                <a:gd name="connsiteY3" fmla="*/ 22897 h 25895"/>
                <a:gd name="connsiteX4" fmla="*/ 18623 w 34602"/>
                <a:gd name="connsiteY4" fmla="*/ 9654 h 25895"/>
                <a:gd name="connsiteX5" fmla="*/ 24826 w 34602"/>
                <a:gd name="connsiteY5" fmla="*/ -57 h 25895"/>
                <a:gd name="connsiteX6" fmla="*/ 24826 w 34602"/>
                <a:gd name="connsiteY6" fmla="*/ -57 h 25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02" h="25895">
                  <a:moveTo>
                    <a:pt x="24826" y="-57"/>
                  </a:moveTo>
                  <a:cubicBezTo>
                    <a:pt x="27788" y="2003"/>
                    <a:pt x="30750" y="4063"/>
                    <a:pt x="34594" y="6417"/>
                  </a:cubicBezTo>
                  <a:cubicBezTo>
                    <a:pt x="23060" y="13480"/>
                    <a:pt x="12711" y="19659"/>
                    <a:pt x="2361" y="25839"/>
                  </a:cubicBezTo>
                  <a:cubicBezTo>
                    <a:pt x="1467" y="24956"/>
                    <a:pt x="875" y="24074"/>
                    <a:pt x="-8" y="22897"/>
                  </a:cubicBezTo>
                  <a:cubicBezTo>
                    <a:pt x="6206" y="18483"/>
                    <a:pt x="12711" y="14656"/>
                    <a:pt x="18623" y="9654"/>
                  </a:cubicBezTo>
                  <a:cubicBezTo>
                    <a:pt x="21574" y="7300"/>
                    <a:pt x="23060" y="3181"/>
                    <a:pt x="24826" y="-57"/>
                  </a:cubicBezTo>
                  <a:cubicBezTo>
                    <a:pt x="25128" y="-57"/>
                    <a:pt x="24826" y="-57"/>
                    <a:pt x="24826" y="-57"/>
                  </a:cubicBezTo>
                  <a:close/>
                </a:path>
              </a:pathLst>
            </a:custGeom>
            <a:solidFill>
              <a:srgbClr val="FFFFFF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A08C1C3C-23C0-48D7-9A68-0F7F540DC415}"/>
                </a:ext>
              </a:extLst>
            </p:cNvPr>
            <p:cNvSpPr/>
            <p:nvPr/>
          </p:nvSpPr>
          <p:spPr>
            <a:xfrm>
              <a:off x="7060346" y="1843800"/>
              <a:ext cx="27353" cy="11764"/>
            </a:xfrm>
            <a:custGeom>
              <a:avLst/>
              <a:gdLst>
                <a:gd name="connsiteX0" fmla="*/ -8 w 23950"/>
                <a:gd name="connsiteY0" fmla="*/ 5828 h 10300"/>
                <a:gd name="connsiteX1" fmla="*/ 15080 w 23950"/>
                <a:gd name="connsiteY1" fmla="*/ -57 h 10300"/>
                <a:gd name="connsiteX2" fmla="*/ 23943 w 23950"/>
                <a:gd name="connsiteY2" fmla="*/ 10243 h 10300"/>
                <a:gd name="connsiteX3" fmla="*/ 294 w 23950"/>
                <a:gd name="connsiteY3" fmla="*/ 7594 h 10300"/>
                <a:gd name="connsiteX4" fmla="*/ -8 w 23950"/>
                <a:gd name="connsiteY4" fmla="*/ 5828 h 1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0" h="10300">
                  <a:moveTo>
                    <a:pt x="-8" y="5828"/>
                  </a:moveTo>
                  <a:cubicBezTo>
                    <a:pt x="5021" y="3768"/>
                    <a:pt x="10051" y="2003"/>
                    <a:pt x="15080" y="-57"/>
                  </a:cubicBezTo>
                  <a:cubicBezTo>
                    <a:pt x="17740" y="3179"/>
                    <a:pt x="20400" y="6122"/>
                    <a:pt x="23943" y="10243"/>
                  </a:cubicBezTo>
                  <a:cubicBezTo>
                    <a:pt x="15080" y="9359"/>
                    <a:pt x="7681" y="8476"/>
                    <a:pt x="294" y="7594"/>
                  </a:cubicBezTo>
                  <a:cubicBezTo>
                    <a:pt x="294" y="7005"/>
                    <a:pt x="-8" y="6416"/>
                    <a:pt x="-8" y="5828"/>
                  </a:cubicBezTo>
                  <a:close/>
                </a:path>
              </a:pathLst>
            </a:custGeom>
            <a:solidFill>
              <a:srgbClr val="FFFFFF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orme libre : forme 29">
              <a:extLst>
                <a:ext uri="{FF2B5EF4-FFF2-40B4-BE49-F238E27FC236}">
                  <a16:creationId xmlns:a16="http://schemas.microsoft.com/office/drawing/2014/main" id="{7D6F1691-9591-41ED-9D60-999A7CCCDF85}"/>
                </a:ext>
              </a:extLst>
            </p:cNvPr>
            <p:cNvSpPr/>
            <p:nvPr/>
          </p:nvSpPr>
          <p:spPr>
            <a:xfrm>
              <a:off x="6770798" y="1797418"/>
              <a:ext cx="69012" cy="56851"/>
            </a:xfrm>
            <a:custGeom>
              <a:avLst/>
              <a:gdLst>
                <a:gd name="connsiteX0" fmla="*/ 60418 w 60425"/>
                <a:gd name="connsiteY0" fmla="*/ 1709 h 49777"/>
                <a:gd name="connsiteX1" fmla="*/ 7185 w 60425"/>
                <a:gd name="connsiteY1" fmla="*/ 49086 h 49777"/>
                <a:gd name="connsiteX2" fmla="*/ 389 w 60425"/>
                <a:gd name="connsiteY2" fmla="*/ 49675 h 49777"/>
                <a:gd name="connsiteX3" fmla="*/ 389 w 60425"/>
                <a:gd name="connsiteY3" fmla="*/ 44084 h 49777"/>
                <a:gd name="connsiteX4" fmla="*/ 58641 w 60425"/>
                <a:gd name="connsiteY4" fmla="*/ -57 h 49777"/>
                <a:gd name="connsiteX5" fmla="*/ 60418 w 60425"/>
                <a:gd name="connsiteY5" fmla="*/ 1708 h 4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425" h="49777">
                  <a:moveTo>
                    <a:pt x="60418" y="1709"/>
                  </a:moveTo>
                  <a:cubicBezTo>
                    <a:pt x="42670" y="17599"/>
                    <a:pt x="24933" y="33490"/>
                    <a:pt x="7185" y="49086"/>
                  </a:cubicBezTo>
                  <a:cubicBezTo>
                    <a:pt x="5710" y="50264"/>
                    <a:pt x="2759" y="49382"/>
                    <a:pt x="389" y="49675"/>
                  </a:cubicBezTo>
                  <a:cubicBezTo>
                    <a:pt x="389" y="47910"/>
                    <a:pt x="-505" y="44967"/>
                    <a:pt x="389" y="44084"/>
                  </a:cubicBezTo>
                  <a:cubicBezTo>
                    <a:pt x="19613" y="29076"/>
                    <a:pt x="39127" y="14656"/>
                    <a:pt x="58641" y="-57"/>
                  </a:cubicBezTo>
                  <a:cubicBezTo>
                    <a:pt x="59233" y="531"/>
                    <a:pt x="59826" y="1120"/>
                    <a:pt x="60418" y="1708"/>
                  </a:cubicBezTo>
                  <a:close/>
                </a:path>
              </a:pathLst>
            </a:custGeom>
            <a:solidFill>
              <a:srgbClr val="000000"/>
            </a:solidFill>
            <a:ln w="29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1E1E3379-58B7-426E-AD9D-8AC758713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35678" y="1621640"/>
              <a:ext cx="982393" cy="977933"/>
            </a:xfrm>
            <a:custGeom>
              <a:avLst/>
              <a:gdLst>
                <a:gd name="connsiteX0" fmla="*/ -8 w 860160"/>
                <a:gd name="connsiteY0" fmla="*/ -57 h 856256"/>
                <a:gd name="connsiteX1" fmla="*/ 860153 w 860160"/>
                <a:gd name="connsiteY1" fmla="*/ -57 h 856256"/>
                <a:gd name="connsiteX2" fmla="*/ 860153 w 860160"/>
                <a:gd name="connsiteY2" fmla="*/ 856200 h 856256"/>
                <a:gd name="connsiteX3" fmla="*/ -8 w 860160"/>
                <a:gd name="connsiteY3" fmla="*/ 856200 h 85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0" h="856256">
                  <a:moveTo>
                    <a:pt x="-8" y="-57"/>
                  </a:moveTo>
                  <a:lnTo>
                    <a:pt x="860153" y="-57"/>
                  </a:lnTo>
                  <a:lnTo>
                    <a:pt x="860153" y="856200"/>
                  </a:lnTo>
                  <a:lnTo>
                    <a:pt x="-8" y="856200"/>
                  </a:lnTo>
                  <a:close/>
                </a:path>
              </a:pathLst>
            </a:custGeom>
          </p:spPr>
        </p:pic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0F92B20F-A8E0-457C-9A0B-94D771D9425B}"/>
                </a:ext>
              </a:extLst>
            </p:cNvPr>
            <p:cNvSpPr/>
            <p:nvPr/>
          </p:nvSpPr>
          <p:spPr>
            <a:xfrm>
              <a:off x="5838565" y="2171913"/>
              <a:ext cx="1121860" cy="39404"/>
            </a:xfrm>
            <a:custGeom>
              <a:avLst/>
              <a:gdLst>
                <a:gd name="connsiteX0" fmla="*/ 982266 w 982274"/>
                <a:gd name="connsiteY0" fmla="*/ 22899 h 34501"/>
                <a:gd name="connsiteX1" fmla="*/ -8 w 982274"/>
                <a:gd name="connsiteY1" fmla="*/ -57 h 34501"/>
                <a:gd name="connsiteX2" fmla="*/ -8 w 982274"/>
                <a:gd name="connsiteY2" fmla="*/ 12099 h 34501"/>
                <a:gd name="connsiteX3" fmla="*/ 981283 w 982274"/>
                <a:gd name="connsiteY3" fmla="*/ 34444 h 34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2274" h="34501">
                  <a:moveTo>
                    <a:pt x="982266" y="22899"/>
                  </a:moveTo>
                  <a:lnTo>
                    <a:pt x="-8" y="-57"/>
                  </a:lnTo>
                  <a:lnTo>
                    <a:pt x="-8" y="12099"/>
                  </a:lnTo>
                  <a:lnTo>
                    <a:pt x="981283" y="34444"/>
                  </a:lnTo>
                  <a:close/>
                </a:path>
              </a:pathLst>
            </a:custGeom>
            <a:solidFill>
              <a:srgbClr val="00AAD4"/>
            </a:solidFill>
            <a:ln w="1734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562829D4-098E-497B-A2DF-C252AAF48203}"/>
                </a:ext>
              </a:extLst>
            </p:cNvPr>
            <p:cNvSpPr/>
            <p:nvPr/>
          </p:nvSpPr>
          <p:spPr>
            <a:xfrm>
              <a:off x="5800128" y="2138344"/>
              <a:ext cx="79156" cy="78772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aphique 9">
              <a:extLst>
                <a:ext uri="{FF2B5EF4-FFF2-40B4-BE49-F238E27FC236}">
                  <a16:creationId xmlns:a16="http://schemas.microsoft.com/office/drawing/2014/main" id="{18E6B40A-9B10-4466-837F-3F51B4631F11}"/>
                </a:ext>
              </a:extLst>
            </p:cNvPr>
            <p:cNvGrpSpPr/>
            <p:nvPr/>
          </p:nvGrpSpPr>
          <p:grpSpPr>
            <a:xfrm>
              <a:off x="6763576" y="1310706"/>
              <a:ext cx="335569" cy="346847"/>
              <a:chOff x="3281520" y="1466279"/>
              <a:chExt cx="293816" cy="303691"/>
            </a:xfrm>
          </p:grpSpPr>
          <p:pic>
            <p:nvPicPr>
              <p:cNvPr id="55" name="Image 54">
                <a:extLst>
                  <a:ext uri="{FF2B5EF4-FFF2-40B4-BE49-F238E27FC236}">
                    <a16:creationId xmlns:a16="http://schemas.microsoft.com/office/drawing/2014/main" id="{3F847183-D247-450A-B2FA-AE1111D29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81520" y="1466279"/>
                <a:ext cx="293816" cy="303691"/>
              </a:xfrm>
              <a:custGeom>
                <a:avLst/>
                <a:gdLst>
                  <a:gd name="connsiteX0" fmla="*/ 37 w 293816"/>
                  <a:gd name="connsiteY0" fmla="*/ -94 h 303691"/>
                  <a:gd name="connsiteX1" fmla="*/ 293854 w 293816"/>
                  <a:gd name="connsiteY1" fmla="*/ -94 h 303691"/>
                  <a:gd name="connsiteX2" fmla="*/ 293854 w 293816"/>
                  <a:gd name="connsiteY2" fmla="*/ 303598 h 303691"/>
                  <a:gd name="connsiteX3" fmla="*/ 37 w 293816"/>
                  <a:gd name="connsiteY3" fmla="*/ 303598 h 30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16" h="303691">
                    <a:moveTo>
                      <a:pt x="37" y="-94"/>
                    </a:moveTo>
                    <a:lnTo>
                      <a:pt x="293854" y="-94"/>
                    </a:lnTo>
                    <a:lnTo>
                      <a:pt x="293854" y="303598"/>
                    </a:lnTo>
                    <a:lnTo>
                      <a:pt x="37" y="303598"/>
                    </a:lnTo>
                    <a:close/>
                  </a:path>
                </a:pathLst>
              </a:custGeom>
            </p:spPr>
          </p:pic>
          <p:grpSp>
            <p:nvGrpSpPr>
              <p:cNvPr id="56" name="Graphique 9">
                <a:extLst>
                  <a:ext uri="{FF2B5EF4-FFF2-40B4-BE49-F238E27FC236}">
                    <a16:creationId xmlns:a16="http://schemas.microsoft.com/office/drawing/2014/main" id="{D2F4714A-D709-44E3-95CE-D093A366F8AE}"/>
                  </a:ext>
                </a:extLst>
              </p:cNvPr>
              <p:cNvGrpSpPr/>
              <p:nvPr/>
            </p:nvGrpSpPr>
            <p:grpSpPr>
              <a:xfrm>
                <a:off x="3361566" y="1547146"/>
                <a:ext cx="132773" cy="141252"/>
                <a:chOff x="3361566" y="1547146"/>
                <a:chExt cx="132773" cy="141252"/>
              </a:xfrm>
            </p:grpSpPr>
            <p:sp>
              <p:nvSpPr>
                <p:cNvPr id="57" name="Forme libre : forme 56">
                  <a:extLst>
                    <a:ext uri="{FF2B5EF4-FFF2-40B4-BE49-F238E27FC236}">
                      <a16:creationId xmlns:a16="http://schemas.microsoft.com/office/drawing/2014/main" id="{E5FDC3C5-594C-49E8-BB81-724644149337}"/>
                    </a:ext>
                  </a:extLst>
                </p:cNvPr>
                <p:cNvSpPr/>
                <p:nvPr/>
              </p:nvSpPr>
              <p:spPr>
                <a:xfrm>
                  <a:off x="3361861" y="1547146"/>
                  <a:ext cx="132477" cy="63857"/>
                </a:xfrm>
                <a:custGeom>
                  <a:avLst/>
                  <a:gdLst>
                    <a:gd name="connsiteX0" fmla="*/ 131893 w 132477"/>
                    <a:gd name="connsiteY0" fmla="*/ 27591 h 63857"/>
                    <a:gd name="connsiteX1" fmla="*/ 54122 w 132477"/>
                    <a:gd name="connsiteY1" fmla="*/ 63787 h 63857"/>
                    <a:gd name="connsiteX2" fmla="*/ -584 w 132477"/>
                    <a:gd name="connsiteY2" fmla="*/ 34654 h 63857"/>
                    <a:gd name="connsiteX3" fmla="*/ 79553 w 132477"/>
                    <a:gd name="connsiteY3" fmla="*/ -71 h 63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2477" h="63857">
                      <a:moveTo>
                        <a:pt x="131893" y="27591"/>
                      </a:moveTo>
                      <a:lnTo>
                        <a:pt x="54122" y="63787"/>
                      </a:lnTo>
                      <a:lnTo>
                        <a:pt x="-584" y="34654"/>
                      </a:lnTo>
                      <a:lnTo>
                        <a:pt x="79553" y="-71"/>
                      </a:lnTo>
                      <a:close/>
                    </a:path>
                  </a:pathLst>
                </a:custGeom>
                <a:solidFill>
                  <a:srgbClr val="22AC38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orme libre : forme 57">
                  <a:extLst>
                    <a:ext uri="{FF2B5EF4-FFF2-40B4-BE49-F238E27FC236}">
                      <a16:creationId xmlns:a16="http://schemas.microsoft.com/office/drawing/2014/main" id="{741BE0C2-5BEC-442C-9E57-D9220CBA2A12}"/>
                    </a:ext>
                  </a:extLst>
                </p:cNvPr>
                <p:cNvSpPr/>
                <p:nvPr/>
              </p:nvSpPr>
              <p:spPr>
                <a:xfrm>
                  <a:off x="3361566" y="1581871"/>
                  <a:ext cx="55002" cy="106527"/>
                </a:xfrm>
                <a:custGeom>
                  <a:avLst/>
                  <a:gdLst>
                    <a:gd name="connsiteX0" fmla="*/ -279 w 55002"/>
                    <a:gd name="connsiteY0" fmla="*/ -85 h 106527"/>
                    <a:gd name="connsiteX1" fmla="*/ -575 w 55002"/>
                    <a:gd name="connsiteY1" fmla="*/ 73778 h 106527"/>
                    <a:gd name="connsiteX2" fmla="*/ 54427 w 55002"/>
                    <a:gd name="connsiteY2" fmla="*/ 106443 h 106527"/>
                    <a:gd name="connsiteX3" fmla="*/ 54427 w 55002"/>
                    <a:gd name="connsiteY3" fmla="*/ 29048 h 106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002" h="106527">
                      <a:moveTo>
                        <a:pt x="-279" y="-85"/>
                      </a:moveTo>
                      <a:lnTo>
                        <a:pt x="-575" y="73778"/>
                      </a:lnTo>
                      <a:lnTo>
                        <a:pt x="54427" y="106443"/>
                      </a:lnTo>
                      <a:lnTo>
                        <a:pt x="54427" y="29048"/>
                      </a:lnTo>
                      <a:close/>
                    </a:path>
                  </a:pathLst>
                </a:custGeom>
                <a:solidFill>
                  <a:srgbClr val="00913A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9" name="Forme libre : forme 58">
                  <a:extLst>
                    <a:ext uri="{FF2B5EF4-FFF2-40B4-BE49-F238E27FC236}">
                      <a16:creationId xmlns:a16="http://schemas.microsoft.com/office/drawing/2014/main" id="{CF1FB22B-99EF-46B6-8F9C-0B3BEA95445B}"/>
                    </a:ext>
                  </a:extLst>
                </p:cNvPr>
                <p:cNvSpPr/>
                <p:nvPr/>
              </p:nvSpPr>
              <p:spPr>
                <a:xfrm>
                  <a:off x="3416568" y="1574808"/>
                  <a:ext cx="77771" cy="113590"/>
                </a:xfrm>
                <a:custGeom>
                  <a:avLst/>
                  <a:gdLst>
                    <a:gd name="connsiteX0" fmla="*/ 77180 w 77771"/>
                    <a:gd name="connsiteY0" fmla="*/ 77605 h 113590"/>
                    <a:gd name="connsiteX1" fmla="*/ -591 w 77771"/>
                    <a:gd name="connsiteY1" fmla="*/ 113506 h 113590"/>
                    <a:gd name="connsiteX2" fmla="*/ -591 w 77771"/>
                    <a:gd name="connsiteY2" fmla="*/ 36112 h 113590"/>
                    <a:gd name="connsiteX3" fmla="*/ 77180 w 77771"/>
                    <a:gd name="connsiteY3" fmla="*/ -84 h 113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7771" h="113590">
                      <a:moveTo>
                        <a:pt x="77180" y="77605"/>
                      </a:moveTo>
                      <a:lnTo>
                        <a:pt x="-591" y="113506"/>
                      </a:lnTo>
                      <a:lnTo>
                        <a:pt x="-591" y="36112"/>
                      </a:lnTo>
                      <a:lnTo>
                        <a:pt x="77180" y="-84"/>
                      </a:lnTo>
                      <a:close/>
                    </a:path>
                  </a:pathLst>
                </a:custGeom>
                <a:solidFill>
                  <a:srgbClr val="74C31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5" name="Graphique 9">
              <a:extLst>
                <a:ext uri="{FF2B5EF4-FFF2-40B4-BE49-F238E27FC236}">
                  <a16:creationId xmlns:a16="http://schemas.microsoft.com/office/drawing/2014/main" id="{08FA8079-B1C3-4E45-BDD3-B98393EA6950}"/>
                </a:ext>
              </a:extLst>
            </p:cNvPr>
            <p:cNvGrpSpPr/>
            <p:nvPr/>
          </p:nvGrpSpPr>
          <p:grpSpPr>
            <a:xfrm>
              <a:off x="5230057" y="2038704"/>
              <a:ext cx="563943" cy="1417014"/>
              <a:chOff x="1938807" y="2103697"/>
              <a:chExt cx="493775" cy="1240705"/>
            </a:xfrm>
          </p:grpSpPr>
          <p:grpSp>
            <p:nvGrpSpPr>
              <p:cNvPr id="38" name="Graphique 9">
                <a:extLst>
                  <a:ext uri="{FF2B5EF4-FFF2-40B4-BE49-F238E27FC236}">
                    <a16:creationId xmlns:a16="http://schemas.microsoft.com/office/drawing/2014/main" id="{E3E51BAD-E689-406C-8D47-6A178C374E86}"/>
                  </a:ext>
                </a:extLst>
              </p:cNvPr>
              <p:cNvGrpSpPr/>
              <p:nvPr/>
            </p:nvGrpSpPr>
            <p:grpSpPr>
              <a:xfrm>
                <a:off x="1961238" y="2407163"/>
                <a:ext cx="471344" cy="937239"/>
                <a:chOff x="1961238" y="2407163"/>
                <a:chExt cx="471344" cy="937239"/>
              </a:xfrm>
            </p:grpSpPr>
            <p:sp>
              <p:nvSpPr>
                <p:cNvPr id="45" name="Forme libre : forme 44">
                  <a:extLst>
                    <a:ext uri="{FF2B5EF4-FFF2-40B4-BE49-F238E27FC236}">
                      <a16:creationId xmlns:a16="http://schemas.microsoft.com/office/drawing/2014/main" id="{F61C89E9-F8BE-47B7-AB0A-18D27CCAD30A}"/>
                    </a:ext>
                  </a:extLst>
                </p:cNvPr>
                <p:cNvSpPr/>
                <p:nvPr/>
              </p:nvSpPr>
              <p:spPr>
                <a:xfrm>
                  <a:off x="1961238" y="2407163"/>
                  <a:ext cx="471344" cy="897983"/>
                </a:xfrm>
                <a:custGeom>
                  <a:avLst/>
                  <a:gdLst>
                    <a:gd name="connsiteX0" fmla="*/ 303609 w 471344"/>
                    <a:gd name="connsiteY0" fmla="*/ 148131 h 897983"/>
                    <a:gd name="connsiteX1" fmla="*/ 328449 w 471344"/>
                    <a:gd name="connsiteY1" fmla="*/ 149308 h 897983"/>
                    <a:gd name="connsiteX2" fmla="*/ 335250 w 471344"/>
                    <a:gd name="connsiteY2" fmla="*/ 152839 h 897983"/>
                    <a:gd name="connsiteX3" fmla="*/ 345009 w 471344"/>
                    <a:gd name="connsiteY3" fmla="*/ 200218 h 897983"/>
                    <a:gd name="connsiteX4" fmla="*/ 328153 w 471344"/>
                    <a:gd name="connsiteY4" fmla="*/ 265547 h 897983"/>
                    <a:gd name="connsiteX5" fmla="*/ 313663 w 471344"/>
                    <a:gd name="connsiteY5" fmla="*/ 288500 h 897983"/>
                    <a:gd name="connsiteX6" fmla="*/ 291485 w 471344"/>
                    <a:gd name="connsiteY6" fmla="*/ 291149 h 897983"/>
                    <a:gd name="connsiteX7" fmla="*/ 284684 w 471344"/>
                    <a:gd name="connsiteY7" fmla="*/ 343236 h 897983"/>
                    <a:gd name="connsiteX8" fmla="*/ 308932 w 471344"/>
                    <a:gd name="connsiteY8" fmla="*/ 344413 h 897983"/>
                    <a:gd name="connsiteX9" fmla="*/ 406516 w 471344"/>
                    <a:gd name="connsiteY9" fmla="*/ 348238 h 897983"/>
                    <a:gd name="connsiteX10" fmla="*/ 454717 w 471344"/>
                    <a:gd name="connsiteY10" fmla="*/ 353829 h 897983"/>
                    <a:gd name="connsiteX11" fmla="*/ 465067 w 471344"/>
                    <a:gd name="connsiteY11" fmla="*/ 371486 h 897983"/>
                    <a:gd name="connsiteX12" fmla="*/ 470981 w 471344"/>
                    <a:gd name="connsiteY12" fmla="*/ 373840 h 897983"/>
                    <a:gd name="connsiteX13" fmla="*/ 444663 w 471344"/>
                    <a:gd name="connsiteY13" fmla="*/ 518624 h 897983"/>
                    <a:gd name="connsiteX14" fmla="*/ 440227 w 471344"/>
                    <a:gd name="connsiteY14" fmla="*/ 530395 h 897983"/>
                    <a:gd name="connsiteX15" fmla="*/ 436057 w 471344"/>
                    <a:gd name="connsiteY15" fmla="*/ 544178 h 897983"/>
                    <a:gd name="connsiteX16" fmla="*/ 435889 w 471344"/>
                    <a:gd name="connsiteY16" fmla="*/ 557780 h 897983"/>
                    <a:gd name="connsiteX17" fmla="*/ 427511 w 471344"/>
                    <a:gd name="connsiteY17" fmla="*/ 563648 h 897983"/>
                    <a:gd name="connsiteX18" fmla="*/ 398828 w 471344"/>
                    <a:gd name="connsiteY18" fmla="*/ 555996 h 897983"/>
                    <a:gd name="connsiteX19" fmla="*/ 378128 w 471344"/>
                    <a:gd name="connsiteY19" fmla="*/ 561293 h 897983"/>
                    <a:gd name="connsiteX20" fmla="*/ 358315 w 471344"/>
                    <a:gd name="connsiteY20" fmla="*/ 600432 h 897983"/>
                    <a:gd name="connsiteX21" fmla="*/ 327562 w 471344"/>
                    <a:gd name="connsiteY21" fmla="*/ 710491 h 897983"/>
                    <a:gd name="connsiteX22" fmla="*/ 292372 w 471344"/>
                    <a:gd name="connsiteY22" fmla="*/ 760518 h 897983"/>
                    <a:gd name="connsiteX23" fmla="*/ 275517 w 471344"/>
                    <a:gd name="connsiteY23" fmla="*/ 765520 h 897983"/>
                    <a:gd name="connsiteX24" fmla="*/ 273151 w 471344"/>
                    <a:gd name="connsiteY24" fmla="*/ 779057 h 897983"/>
                    <a:gd name="connsiteX25" fmla="*/ 260436 w 471344"/>
                    <a:gd name="connsiteY25" fmla="*/ 770229 h 897983"/>
                    <a:gd name="connsiteX26" fmla="*/ 256296 w 471344"/>
                    <a:gd name="connsiteY26" fmla="*/ 754927 h 897983"/>
                    <a:gd name="connsiteX27" fmla="*/ 255113 w 471344"/>
                    <a:gd name="connsiteY27" fmla="*/ 750218 h 897983"/>
                    <a:gd name="connsiteX28" fmla="*/ 223768 w 471344"/>
                    <a:gd name="connsiteY28" fmla="*/ 705783 h 897983"/>
                    <a:gd name="connsiteX29" fmla="*/ 223768 w 471344"/>
                    <a:gd name="connsiteY29" fmla="*/ 725205 h 897983"/>
                    <a:gd name="connsiteX30" fmla="*/ 221106 w 471344"/>
                    <a:gd name="connsiteY30" fmla="*/ 725205 h 897983"/>
                    <a:gd name="connsiteX31" fmla="*/ 217558 w 471344"/>
                    <a:gd name="connsiteY31" fmla="*/ 679298 h 897983"/>
                    <a:gd name="connsiteX32" fmla="*/ 213418 w 471344"/>
                    <a:gd name="connsiteY32" fmla="*/ 679298 h 897983"/>
                    <a:gd name="connsiteX33" fmla="*/ 209574 w 471344"/>
                    <a:gd name="connsiteY33" fmla="*/ 711374 h 897983"/>
                    <a:gd name="connsiteX34" fmla="*/ 206321 w 471344"/>
                    <a:gd name="connsiteY34" fmla="*/ 711080 h 897983"/>
                    <a:gd name="connsiteX35" fmla="*/ 208982 w 471344"/>
                    <a:gd name="connsiteY35" fmla="*/ 679592 h 897983"/>
                    <a:gd name="connsiteX36" fmla="*/ 207208 w 471344"/>
                    <a:gd name="connsiteY36" fmla="*/ 654579 h 897983"/>
                    <a:gd name="connsiteX37" fmla="*/ 203659 w 471344"/>
                    <a:gd name="connsiteY37" fmla="*/ 654579 h 897983"/>
                    <a:gd name="connsiteX38" fmla="*/ 197154 w 471344"/>
                    <a:gd name="connsiteY38" fmla="*/ 704605 h 897983"/>
                    <a:gd name="connsiteX39" fmla="*/ 193014 w 471344"/>
                    <a:gd name="connsiteY39" fmla="*/ 704311 h 897983"/>
                    <a:gd name="connsiteX40" fmla="*/ 188578 w 471344"/>
                    <a:gd name="connsiteY40" fmla="*/ 608966 h 897983"/>
                    <a:gd name="connsiteX41" fmla="*/ 192422 w 471344"/>
                    <a:gd name="connsiteY41" fmla="*/ 608083 h 897983"/>
                    <a:gd name="connsiteX42" fmla="*/ 201885 w 471344"/>
                    <a:gd name="connsiteY42" fmla="*/ 623974 h 897983"/>
                    <a:gd name="connsiteX43" fmla="*/ 246242 w 471344"/>
                    <a:gd name="connsiteY43" fmla="*/ 710785 h 897983"/>
                    <a:gd name="connsiteX44" fmla="*/ 266941 w 471344"/>
                    <a:gd name="connsiteY44" fmla="*/ 738741 h 897983"/>
                    <a:gd name="connsiteX45" fmla="*/ 300652 w 471344"/>
                    <a:gd name="connsiteY45" fmla="*/ 738153 h 897983"/>
                    <a:gd name="connsiteX46" fmla="*/ 316029 w 471344"/>
                    <a:gd name="connsiteY46" fmla="*/ 710785 h 897983"/>
                    <a:gd name="connsiteX47" fmla="*/ 343530 w 471344"/>
                    <a:gd name="connsiteY47" fmla="*/ 617500 h 897983"/>
                    <a:gd name="connsiteX48" fmla="*/ 373988 w 471344"/>
                    <a:gd name="connsiteY48" fmla="*/ 554525 h 897983"/>
                    <a:gd name="connsiteX49" fmla="*/ 374875 w 471344"/>
                    <a:gd name="connsiteY49" fmla="*/ 553642 h 897983"/>
                    <a:gd name="connsiteX50" fmla="*/ 400306 w 471344"/>
                    <a:gd name="connsiteY50" fmla="*/ 543637 h 897983"/>
                    <a:gd name="connsiteX51" fmla="*/ 420855 w 471344"/>
                    <a:gd name="connsiteY51" fmla="*/ 545388 h 897983"/>
                    <a:gd name="connsiteX52" fmla="*/ 421893 w 471344"/>
                    <a:gd name="connsiteY52" fmla="*/ 519506 h 897983"/>
                    <a:gd name="connsiteX53" fmla="*/ 445254 w 471344"/>
                    <a:gd name="connsiteY53" fmla="*/ 380903 h 897983"/>
                    <a:gd name="connsiteX54" fmla="*/ 449098 w 471344"/>
                    <a:gd name="connsiteY54" fmla="*/ 367660 h 897983"/>
                    <a:gd name="connsiteX55" fmla="*/ 283205 w 471344"/>
                    <a:gd name="connsiteY55" fmla="*/ 349710 h 897983"/>
                    <a:gd name="connsiteX56" fmla="*/ 242397 w 471344"/>
                    <a:gd name="connsiteY56" fmla="*/ 415333 h 897983"/>
                    <a:gd name="connsiteX57" fmla="*/ 165217 w 471344"/>
                    <a:gd name="connsiteY57" fmla="*/ 415922 h 897983"/>
                    <a:gd name="connsiteX58" fmla="*/ 176158 w 471344"/>
                    <a:gd name="connsiteY58" fmla="*/ 444760 h 897983"/>
                    <a:gd name="connsiteX59" fmla="*/ 180003 w 471344"/>
                    <a:gd name="connsiteY59" fmla="*/ 455943 h 897983"/>
                    <a:gd name="connsiteX60" fmla="*/ 167583 w 471344"/>
                    <a:gd name="connsiteY60" fmla="*/ 456237 h 897983"/>
                    <a:gd name="connsiteX61" fmla="*/ 154276 w 471344"/>
                    <a:gd name="connsiteY61" fmla="*/ 428870 h 897983"/>
                    <a:gd name="connsiteX62" fmla="*/ 176750 w 471344"/>
                    <a:gd name="connsiteY62" fmla="*/ 407388 h 897983"/>
                    <a:gd name="connsiteX63" fmla="*/ 200998 w 471344"/>
                    <a:gd name="connsiteY63" fmla="*/ 410625 h 897983"/>
                    <a:gd name="connsiteX64" fmla="*/ 253634 w 471344"/>
                    <a:gd name="connsiteY64" fmla="*/ 382080 h 897983"/>
                    <a:gd name="connsiteX65" fmla="*/ 267533 w 471344"/>
                    <a:gd name="connsiteY65" fmla="*/ 347944 h 897983"/>
                    <a:gd name="connsiteX66" fmla="*/ 297399 w 471344"/>
                    <a:gd name="connsiteY66" fmla="*/ 233471 h 897983"/>
                    <a:gd name="connsiteX67" fmla="*/ 301244 w 471344"/>
                    <a:gd name="connsiteY67" fmla="*/ 215814 h 897983"/>
                    <a:gd name="connsiteX68" fmla="*/ 254817 w 471344"/>
                    <a:gd name="connsiteY68" fmla="*/ 232294 h 897983"/>
                    <a:gd name="connsiteX69" fmla="*/ 265167 w 471344"/>
                    <a:gd name="connsiteY69" fmla="*/ 246713 h 897983"/>
                    <a:gd name="connsiteX70" fmla="*/ 262801 w 471344"/>
                    <a:gd name="connsiteY70" fmla="*/ 249067 h 897983"/>
                    <a:gd name="connsiteX71" fmla="*/ 250382 w 471344"/>
                    <a:gd name="connsiteY71" fmla="*/ 242299 h 897983"/>
                    <a:gd name="connsiteX72" fmla="*/ 240623 w 471344"/>
                    <a:gd name="connsiteY72" fmla="*/ 242005 h 897983"/>
                    <a:gd name="connsiteX73" fmla="*/ 239145 w 471344"/>
                    <a:gd name="connsiteY73" fmla="*/ 250539 h 897983"/>
                    <a:gd name="connsiteX74" fmla="*/ 251269 w 471344"/>
                    <a:gd name="connsiteY74" fmla="*/ 278495 h 897983"/>
                    <a:gd name="connsiteX75" fmla="*/ 256887 w 471344"/>
                    <a:gd name="connsiteY75" fmla="*/ 292032 h 897983"/>
                    <a:gd name="connsiteX76" fmla="*/ 254226 w 471344"/>
                    <a:gd name="connsiteY76" fmla="*/ 299094 h 897983"/>
                    <a:gd name="connsiteX77" fmla="*/ 247424 w 471344"/>
                    <a:gd name="connsiteY77" fmla="*/ 297034 h 897983"/>
                    <a:gd name="connsiteX78" fmla="*/ 229386 w 471344"/>
                    <a:gd name="connsiteY78" fmla="*/ 235825 h 897983"/>
                    <a:gd name="connsiteX79" fmla="*/ 21798 w 471344"/>
                    <a:gd name="connsiteY79" fmla="*/ 208163 h 897983"/>
                    <a:gd name="connsiteX80" fmla="*/ 38949 w 471344"/>
                    <a:gd name="connsiteY80" fmla="*/ 262016 h 897983"/>
                    <a:gd name="connsiteX81" fmla="*/ 114947 w 471344"/>
                    <a:gd name="connsiteY81" fmla="*/ 396205 h 897983"/>
                    <a:gd name="connsiteX82" fmla="*/ 124114 w 471344"/>
                    <a:gd name="connsiteY82" fmla="*/ 445349 h 897983"/>
                    <a:gd name="connsiteX83" fmla="*/ 98978 w 471344"/>
                    <a:gd name="connsiteY83" fmla="*/ 500378 h 897983"/>
                    <a:gd name="connsiteX84" fmla="*/ 52256 w 471344"/>
                    <a:gd name="connsiteY84" fmla="*/ 618383 h 897983"/>
                    <a:gd name="connsiteX85" fmla="*/ 43385 w 471344"/>
                    <a:gd name="connsiteY85" fmla="*/ 747275 h 897983"/>
                    <a:gd name="connsiteX86" fmla="*/ 62606 w 471344"/>
                    <a:gd name="connsiteY86" fmla="*/ 873225 h 897983"/>
                    <a:gd name="connsiteX87" fmla="*/ 66746 w 471344"/>
                    <a:gd name="connsiteY87" fmla="*/ 890587 h 897983"/>
                    <a:gd name="connsiteX88" fmla="*/ 63789 w 471344"/>
                    <a:gd name="connsiteY88" fmla="*/ 897650 h 897983"/>
                    <a:gd name="connsiteX89" fmla="*/ 56100 w 471344"/>
                    <a:gd name="connsiteY89" fmla="*/ 893824 h 897983"/>
                    <a:gd name="connsiteX90" fmla="*/ 49003 w 471344"/>
                    <a:gd name="connsiteY90" fmla="*/ 876168 h 897983"/>
                    <a:gd name="connsiteX91" fmla="*/ 30965 w 471344"/>
                    <a:gd name="connsiteY91" fmla="*/ 690186 h 897983"/>
                    <a:gd name="connsiteX92" fmla="*/ 45159 w 471344"/>
                    <a:gd name="connsiteY92" fmla="*/ 573653 h 897983"/>
                    <a:gd name="connsiteX93" fmla="*/ 86263 w 471344"/>
                    <a:gd name="connsiteY93" fmla="*/ 491550 h 897983"/>
                    <a:gd name="connsiteX94" fmla="*/ 108441 w 471344"/>
                    <a:gd name="connsiteY94" fmla="*/ 426810 h 897983"/>
                    <a:gd name="connsiteX95" fmla="*/ 95726 w 471344"/>
                    <a:gd name="connsiteY95" fmla="*/ 399148 h 897983"/>
                    <a:gd name="connsiteX96" fmla="*/ 18841 w 471344"/>
                    <a:gd name="connsiteY96" fmla="*/ 237591 h 897983"/>
                    <a:gd name="connsiteX97" fmla="*/ 17067 w 471344"/>
                    <a:gd name="connsiteY97" fmla="*/ 227291 h 897983"/>
                    <a:gd name="connsiteX98" fmla="*/ 4647 w 471344"/>
                    <a:gd name="connsiteY98" fmla="*/ 189330 h 897983"/>
                    <a:gd name="connsiteX99" fmla="*/ 11153 w 471344"/>
                    <a:gd name="connsiteY99" fmla="*/ 156959 h 897983"/>
                    <a:gd name="connsiteX100" fmla="*/ 17954 w 471344"/>
                    <a:gd name="connsiteY100" fmla="*/ 142834 h 897983"/>
                    <a:gd name="connsiteX101" fmla="*/ 151910 w 471344"/>
                    <a:gd name="connsiteY101" fmla="*/ 111 h 897983"/>
                    <a:gd name="connsiteX102" fmla="*/ 302131 w 471344"/>
                    <a:gd name="connsiteY102" fmla="*/ 121646 h 897983"/>
                    <a:gd name="connsiteX103" fmla="*/ 303609 w 471344"/>
                    <a:gd name="connsiteY103" fmla="*/ 148131 h 897983"/>
                    <a:gd name="connsiteX104" fmla="*/ 25347 w 471344"/>
                    <a:gd name="connsiteY104" fmla="*/ 166082 h 897983"/>
                    <a:gd name="connsiteX105" fmla="*/ 310115 w 471344"/>
                    <a:gd name="connsiteY105" fmla="*/ 161374 h 897983"/>
                    <a:gd name="connsiteX106" fmla="*/ 302426 w 471344"/>
                    <a:gd name="connsiteY106" fmla="*/ 161374 h 897983"/>
                    <a:gd name="connsiteX107" fmla="*/ 288232 w 471344"/>
                    <a:gd name="connsiteY107" fmla="*/ 149308 h 897983"/>
                    <a:gd name="connsiteX108" fmla="*/ 288232 w 471344"/>
                    <a:gd name="connsiteY108" fmla="*/ 139891 h 897983"/>
                    <a:gd name="connsiteX109" fmla="*/ 169653 w 471344"/>
                    <a:gd name="connsiteY109" fmla="*/ 13059 h 897983"/>
                    <a:gd name="connsiteX110" fmla="*/ 30078 w 471344"/>
                    <a:gd name="connsiteY110" fmla="*/ 117526 h 897983"/>
                    <a:gd name="connsiteX111" fmla="*/ 25347 w 471344"/>
                    <a:gd name="connsiteY111" fmla="*/ 166082 h 897983"/>
                    <a:gd name="connsiteX112" fmla="*/ 308932 w 471344"/>
                    <a:gd name="connsiteY112" fmla="*/ 182561 h 897983"/>
                    <a:gd name="connsiteX113" fmla="*/ 12335 w 471344"/>
                    <a:gd name="connsiteY113" fmla="*/ 169319 h 897983"/>
                    <a:gd name="connsiteX114" fmla="*/ 17363 w 471344"/>
                    <a:gd name="connsiteY114" fmla="*/ 190801 h 897983"/>
                    <a:gd name="connsiteX115" fmla="*/ 61128 w 471344"/>
                    <a:gd name="connsiteY115" fmla="*/ 211400 h 897983"/>
                    <a:gd name="connsiteX116" fmla="*/ 258070 w 471344"/>
                    <a:gd name="connsiteY116" fmla="*/ 215520 h 897983"/>
                    <a:gd name="connsiteX117" fmla="*/ 301835 w 471344"/>
                    <a:gd name="connsiteY117" fmla="*/ 195509 h 897983"/>
                    <a:gd name="connsiteX118" fmla="*/ 308932 w 471344"/>
                    <a:gd name="connsiteY118" fmla="*/ 182561 h 897983"/>
                    <a:gd name="connsiteX119" fmla="*/ 312481 w 471344"/>
                    <a:gd name="connsiteY119" fmla="*/ 258484 h 897983"/>
                    <a:gd name="connsiteX120" fmla="*/ 326379 w 471344"/>
                    <a:gd name="connsiteY120" fmla="*/ 170496 h 897983"/>
                    <a:gd name="connsiteX121" fmla="*/ 321056 w 471344"/>
                    <a:gd name="connsiteY121" fmla="*/ 173145 h 897983"/>
                    <a:gd name="connsiteX122" fmla="*/ 312481 w 471344"/>
                    <a:gd name="connsiteY122" fmla="*/ 258484 h 897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</a:cxnLst>
                  <a:rect l="l" t="t" r="r" b="b"/>
                  <a:pathLst>
                    <a:path w="471344" h="897983">
                      <a:moveTo>
                        <a:pt x="303609" y="148131"/>
                      </a:moveTo>
                      <a:cubicBezTo>
                        <a:pt x="312185" y="148425"/>
                        <a:pt x="320465" y="148720"/>
                        <a:pt x="328449" y="149308"/>
                      </a:cubicBezTo>
                      <a:cubicBezTo>
                        <a:pt x="330815" y="149603"/>
                        <a:pt x="334363" y="150780"/>
                        <a:pt x="335250" y="152839"/>
                      </a:cubicBezTo>
                      <a:cubicBezTo>
                        <a:pt x="343234" y="167553"/>
                        <a:pt x="348853" y="183444"/>
                        <a:pt x="345009" y="200218"/>
                      </a:cubicBezTo>
                      <a:cubicBezTo>
                        <a:pt x="339981" y="222288"/>
                        <a:pt x="334659" y="244065"/>
                        <a:pt x="328153" y="265547"/>
                      </a:cubicBezTo>
                      <a:cubicBezTo>
                        <a:pt x="325492" y="274081"/>
                        <a:pt x="319282" y="281438"/>
                        <a:pt x="313663" y="288500"/>
                      </a:cubicBezTo>
                      <a:cubicBezTo>
                        <a:pt x="308045" y="295563"/>
                        <a:pt x="300356" y="299389"/>
                        <a:pt x="291485" y="291149"/>
                      </a:cubicBezTo>
                      <a:cubicBezTo>
                        <a:pt x="289119" y="308511"/>
                        <a:pt x="287049" y="325285"/>
                        <a:pt x="284684" y="343236"/>
                      </a:cubicBezTo>
                      <a:cubicBezTo>
                        <a:pt x="292964" y="343530"/>
                        <a:pt x="300948" y="344118"/>
                        <a:pt x="308932" y="344413"/>
                      </a:cubicBezTo>
                      <a:cubicBezTo>
                        <a:pt x="341460" y="345590"/>
                        <a:pt x="373988" y="346473"/>
                        <a:pt x="406516" y="348238"/>
                      </a:cubicBezTo>
                      <a:cubicBezTo>
                        <a:pt x="422780" y="349121"/>
                        <a:pt x="439044" y="350592"/>
                        <a:pt x="454717" y="353829"/>
                      </a:cubicBezTo>
                      <a:cubicBezTo>
                        <a:pt x="466545" y="356184"/>
                        <a:pt x="467432" y="359421"/>
                        <a:pt x="465067" y="371486"/>
                      </a:cubicBezTo>
                      <a:cubicBezTo>
                        <a:pt x="467432" y="372369"/>
                        <a:pt x="469798" y="373546"/>
                        <a:pt x="470981" y="373840"/>
                      </a:cubicBezTo>
                      <a:cubicBezTo>
                        <a:pt x="457378" y="421807"/>
                        <a:pt x="445550" y="469185"/>
                        <a:pt x="444663" y="518624"/>
                      </a:cubicBezTo>
                      <a:cubicBezTo>
                        <a:pt x="444663" y="522449"/>
                        <a:pt x="441114" y="526275"/>
                        <a:pt x="440227" y="530395"/>
                      </a:cubicBezTo>
                      <a:cubicBezTo>
                        <a:pt x="439340" y="535103"/>
                        <a:pt x="435762" y="539470"/>
                        <a:pt x="436057" y="544178"/>
                      </a:cubicBezTo>
                      <a:cubicBezTo>
                        <a:pt x="436649" y="549475"/>
                        <a:pt x="434706" y="552777"/>
                        <a:pt x="435889" y="557780"/>
                      </a:cubicBezTo>
                      <a:cubicBezTo>
                        <a:pt x="430862" y="558957"/>
                        <a:pt x="432539" y="564236"/>
                        <a:pt x="427511" y="563648"/>
                      </a:cubicBezTo>
                      <a:cubicBezTo>
                        <a:pt x="417753" y="562176"/>
                        <a:pt x="407995" y="559234"/>
                        <a:pt x="398828" y="555996"/>
                      </a:cubicBezTo>
                      <a:cubicBezTo>
                        <a:pt x="390252" y="552760"/>
                        <a:pt x="382564" y="553937"/>
                        <a:pt x="378128" y="561293"/>
                      </a:cubicBezTo>
                      <a:cubicBezTo>
                        <a:pt x="370440" y="573947"/>
                        <a:pt x="362455" y="586601"/>
                        <a:pt x="358315" y="600432"/>
                      </a:cubicBezTo>
                      <a:cubicBezTo>
                        <a:pt x="347079" y="636628"/>
                        <a:pt x="337616" y="673707"/>
                        <a:pt x="327562" y="710491"/>
                      </a:cubicBezTo>
                      <a:cubicBezTo>
                        <a:pt x="321943" y="731385"/>
                        <a:pt x="308636" y="747570"/>
                        <a:pt x="292372" y="760518"/>
                      </a:cubicBezTo>
                      <a:cubicBezTo>
                        <a:pt x="287641" y="764343"/>
                        <a:pt x="280248" y="764049"/>
                        <a:pt x="275517" y="765520"/>
                      </a:cubicBezTo>
                      <a:cubicBezTo>
                        <a:pt x="274925" y="769935"/>
                        <a:pt x="275813" y="777880"/>
                        <a:pt x="273151" y="779057"/>
                      </a:cubicBezTo>
                      <a:cubicBezTo>
                        <a:pt x="265758" y="783177"/>
                        <a:pt x="262801" y="775231"/>
                        <a:pt x="260436" y="770229"/>
                      </a:cubicBezTo>
                      <a:cubicBezTo>
                        <a:pt x="258070" y="765520"/>
                        <a:pt x="257479" y="760224"/>
                        <a:pt x="256296" y="754927"/>
                      </a:cubicBezTo>
                      <a:cubicBezTo>
                        <a:pt x="256000" y="753455"/>
                        <a:pt x="256000" y="751395"/>
                        <a:pt x="255113" y="750218"/>
                      </a:cubicBezTo>
                      <a:cubicBezTo>
                        <a:pt x="245059" y="735504"/>
                        <a:pt x="234709" y="721085"/>
                        <a:pt x="223768" y="705783"/>
                      </a:cubicBezTo>
                      <a:lnTo>
                        <a:pt x="223768" y="725205"/>
                      </a:lnTo>
                      <a:lnTo>
                        <a:pt x="221106" y="725205"/>
                      </a:lnTo>
                      <a:lnTo>
                        <a:pt x="217558" y="679298"/>
                      </a:lnTo>
                      <a:lnTo>
                        <a:pt x="213418" y="679298"/>
                      </a:lnTo>
                      <a:cubicBezTo>
                        <a:pt x="212235" y="689892"/>
                        <a:pt x="211052" y="700486"/>
                        <a:pt x="209574" y="711374"/>
                      </a:cubicBezTo>
                      <a:cubicBezTo>
                        <a:pt x="208391" y="711374"/>
                        <a:pt x="207504" y="711080"/>
                        <a:pt x="206321" y="711080"/>
                      </a:cubicBezTo>
                      <a:cubicBezTo>
                        <a:pt x="207208" y="700486"/>
                        <a:pt x="208686" y="690186"/>
                        <a:pt x="208982" y="679592"/>
                      </a:cubicBezTo>
                      <a:cubicBezTo>
                        <a:pt x="209278" y="671352"/>
                        <a:pt x="207799" y="662818"/>
                        <a:pt x="207208" y="654579"/>
                      </a:cubicBezTo>
                      <a:lnTo>
                        <a:pt x="203659" y="654579"/>
                      </a:lnTo>
                      <a:cubicBezTo>
                        <a:pt x="201589" y="671352"/>
                        <a:pt x="199519" y="688126"/>
                        <a:pt x="197154" y="704605"/>
                      </a:cubicBezTo>
                      <a:cubicBezTo>
                        <a:pt x="195675" y="704605"/>
                        <a:pt x="194492" y="704605"/>
                        <a:pt x="193014" y="704311"/>
                      </a:cubicBezTo>
                      <a:cubicBezTo>
                        <a:pt x="199519" y="672235"/>
                        <a:pt x="205729" y="639865"/>
                        <a:pt x="188578" y="608966"/>
                      </a:cubicBezTo>
                      <a:cubicBezTo>
                        <a:pt x="189761" y="608672"/>
                        <a:pt x="191240" y="608377"/>
                        <a:pt x="192422" y="608083"/>
                      </a:cubicBezTo>
                      <a:cubicBezTo>
                        <a:pt x="195675" y="613380"/>
                        <a:pt x="198928" y="618383"/>
                        <a:pt x="201885" y="623974"/>
                      </a:cubicBezTo>
                      <a:cubicBezTo>
                        <a:pt x="216671" y="652813"/>
                        <a:pt x="230865" y="682241"/>
                        <a:pt x="246242" y="710785"/>
                      </a:cubicBezTo>
                      <a:cubicBezTo>
                        <a:pt x="251564" y="720791"/>
                        <a:pt x="258957" y="730207"/>
                        <a:pt x="266941" y="738741"/>
                      </a:cubicBezTo>
                      <a:cubicBezTo>
                        <a:pt x="277291" y="749924"/>
                        <a:pt x="290894" y="749924"/>
                        <a:pt x="300652" y="738153"/>
                      </a:cubicBezTo>
                      <a:cubicBezTo>
                        <a:pt x="307158" y="730207"/>
                        <a:pt x="313072" y="720496"/>
                        <a:pt x="316029" y="710785"/>
                      </a:cubicBezTo>
                      <a:cubicBezTo>
                        <a:pt x="325787" y="679886"/>
                        <a:pt x="334363" y="648693"/>
                        <a:pt x="343530" y="617500"/>
                      </a:cubicBezTo>
                      <a:cubicBezTo>
                        <a:pt x="350036" y="594841"/>
                        <a:pt x="356541" y="571887"/>
                        <a:pt x="373988" y="554525"/>
                      </a:cubicBezTo>
                      <a:lnTo>
                        <a:pt x="374875" y="553642"/>
                      </a:lnTo>
                      <a:cubicBezTo>
                        <a:pt x="377241" y="535103"/>
                        <a:pt x="390548" y="542754"/>
                        <a:pt x="400306" y="543637"/>
                      </a:cubicBezTo>
                      <a:cubicBezTo>
                        <a:pt x="410065" y="544225"/>
                        <a:pt x="407548" y="543328"/>
                        <a:pt x="420855" y="545388"/>
                      </a:cubicBezTo>
                      <a:cubicBezTo>
                        <a:pt x="421035" y="533773"/>
                        <a:pt x="421597" y="529512"/>
                        <a:pt x="421893" y="519506"/>
                      </a:cubicBezTo>
                      <a:cubicBezTo>
                        <a:pt x="423667" y="472422"/>
                        <a:pt x="433130" y="426515"/>
                        <a:pt x="445254" y="380903"/>
                      </a:cubicBezTo>
                      <a:cubicBezTo>
                        <a:pt x="446141" y="377077"/>
                        <a:pt x="447324" y="373546"/>
                        <a:pt x="449098" y="367660"/>
                      </a:cubicBezTo>
                      <a:cubicBezTo>
                        <a:pt x="394392" y="355007"/>
                        <a:pt x="339094" y="352947"/>
                        <a:pt x="283205" y="349710"/>
                      </a:cubicBezTo>
                      <a:cubicBezTo>
                        <a:pt x="275813" y="375017"/>
                        <a:pt x="266054" y="399442"/>
                        <a:pt x="242397" y="415333"/>
                      </a:cubicBezTo>
                      <a:cubicBezTo>
                        <a:pt x="217558" y="432107"/>
                        <a:pt x="191831" y="422101"/>
                        <a:pt x="165217" y="415922"/>
                      </a:cubicBezTo>
                      <a:cubicBezTo>
                        <a:pt x="165513" y="427987"/>
                        <a:pt x="168470" y="436815"/>
                        <a:pt x="176158" y="444760"/>
                      </a:cubicBezTo>
                      <a:cubicBezTo>
                        <a:pt x="178524" y="447409"/>
                        <a:pt x="178820" y="452117"/>
                        <a:pt x="180003" y="455943"/>
                      </a:cubicBezTo>
                      <a:cubicBezTo>
                        <a:pt x="175863" y="456237"/>
                        <a:pt x="170540" y="458003"/>
                        <a:pt x="167583" y="456237"/>
                      </a:cubicBezTo>
                      <a:cubicBezTo>
                        <a:pt x="157233" y="450352"/>
                        <a:pt x="154867" y="439464"/>
                        <a:pt x="154276" y="428870"/>
                      </a:cubicBezTo>
                      <a:cubicBezTo>
                        <a:pt x="152797" y="402679"/>
                        <a:pt x="154276" y="405328"/>
                        <a:pt x="176750" y="407388"/>
                      </a:cubicBezTo>
                      <a:cubicBezTo>
                        <a:pt x="184734" y="407976"/>
                        <a:pt x="192718" y="409742"/>
                        <a:pt x="200998" y="410625"/>
                      </a:cubicBezTo>
                      <a:cubicBezTo>
                        <a:pt x="224950" y="412979"/>
                        <a:pt x="242397" y="402385"/>
                        <a:pt x="253634" y="382080"/>
                      </a:cubicBezTo>
                      <a:cubicBezTo>
                        <a:pt x="259549" y="371486"/>
                        <a:pt x="264280" y="359715"/>
                        <a:pt x="267533" y="347944"/>
                      </a:cubicBezTo>
                      <a:cubicBezTo>
                        <a:pt x="278178" y="309982"/>
                        <a:pt x="287641" y="271727"/>
                        <a:pt x="297399" y="233471"/>
                      </a:cubicBezTo>
                      <a:cubicBezTo>
                        <a:pt x="298878" y="227880"/>
                        <a:pt x="299765" y="221994"/>
                        <a:pt x="301244" y="215814"/>
                      </a:cubicBezTo>
                      <a:cubicBezTo>
                        <a:pt x="284980" y="221406"/>
                        <a:pt x="270194" y="226703"/>
                        <a:pt x="254817" y="232294"/>
                      </a:cubicBezTo>
                      <a:cubicBezTo>
                        <a:pt x="258070" y="236708"/>
                        <a:pt x="261618" y="241711"/>
                        <a:pt x="265167" y="246713"/>
                      </a:cubicBezTo>
                      <a:cubicBezTo>
                        <a:pt x="264280" y="247596"/>
                        <a:pt x="263393" y="248185"/>
                        <a:pt x="262801" y="249067"/>
                      </a:cubicBezTo>
                      <a:cubicBezTo>
                        <a:pt x="258661" y="246713"/>
                        <a:pt x="254817" y="244065"/>
                        <a:pt x="250382" y="242299"/>
                      </a:cubicBezTo>
                      <a:cubicBezTo>
                        <a:pt x="247424" y="241122"/>
                        <a:pt x="243285" y="240534"/>
                        <a:pt x="240623" y="242005"/>
                      </a:cubicBezTo>
                      <a:cubicBezTo>
                        <a:pt x="238849" y="242888"/>
                        <a:pt x="238257" y="248185"/>
                        <a:pt x="239145" y="250539"/>
                      </a:cubicBezTo>
                      <a:cubicBezTo>
                        <a:pt x="242693" y="259956"/>
                        <a:pt x="247129" y="269372"/>
                        <a:pt x="251269" y="278495"/>
                      </a:cubicBezTo>
                      <a:cubicBezTo>
                        <a:pt x="253339" y="282909"/>
                        <a:pt x="255704" y="287323"/>
                        <a:pt x="256887" y="292032"/>
                      </a:cubicBezTo>
                      <a:cubicBezTo>
                        <a:pt x="257479" y="294092"/>
                        <a:pt x="256000" y="297917"/>
                        <a:pt x="254226" y="299094"/>
                      </a:cubicBezTo>
                      <a:cubicBezTo>
                        <a:pt x="252747" y="299977"/>
                        <a:pt x="248016" y="298506"/>
                        <a:pt x="247424" y="297034"/>
                      </a:cubicBezTo>
                      <a:cubicBezTo>
                        <a:pt x="240032" y="277318"/>
                        <a:pt x="224359" y="259956"/>
                        <a:pt x="229386" y="235825"/>
                      </a:cubicBezTo>
                      <a:cubicBezTo>
                        <a:pt x="159007" y="243182"/>
                        <a:pt x="90107" y="239062"/>
                        <a:pt x="21798" y="208163"/>
                      </a:cubicBezTo>
                      <a:cubicBezTo>
                        <a:pt x="28008" y="227585"/>
                        <a:pt x="31557" y="245830"/>
                        <a:pt x="38949" y="262016"/>
                      </a:cubicBezTo>
                      <a:cubicBezTo>
                        <a:pt x="60240" y="309100"/>
                        <a:pt x="81827" y="355889"/>
                        <a:pt x="114947" y="396205"/>
                      </a:cubicBezTo>
                      <a:cubicBezTo>
                        <a:pt x="126775" y="410625"/>
                        <a:pt x="128845" y="427398"/>
                        <a:pt x="124114" y="445349"/>
                      </a:cubicBezTo>
                      <a:cubicBezTo>
                        <a:pt x="118791" y="465065"/>
                        <a:pt x="113764" y="484782"/>
                        <a:pt x="98978" y="500378"/>
                      </a:cubicBezTo>
                      <a:cubicBezTo>
                        <a:pt x="67633" y="533337"/>
                        <a:pt x="56988" y="575124"/>
                        <a:pt x="52256" y="618383"/>
                      </a:cubicBezTo>
                      <a:cubicBezTo>
                        <a:pt x="47821" y="661053"/>
                        <a:pt x="45455" y="704311"/>
                        <a:pt x="43385" y="747275"/>
                      </a:cubicBezTo>
                      <a:cubicBezTo>
                        <a:pt x="41315" y="790534"/>
                        <a:pt x="49299" y="832321"/>
                        <a:pt x="62606" y="873225"/>
                      </a:cubicBezTo>
                      <a:cubicBezTo>
                        <a:pt x="64380" y="878816"/>
                        <a:pt x="65859" y="884702"/>
                        <a:pt x="66746" y="890587"/>
                      </a:cubicBezTo>
                      <a:cubicBezTo>
                        <a:pt x="67042" y="892942"/>
                        <a:pt x="64972" y="895296"/>
                        <a:pt x="63789" y="897650"/>
                      </a:cubicBezTo>
                      <a:cubicBezTo>
                        <a:pt x="61128" y="896473"/>
                        <a:pt x="57283" y="895884"/>
                        <a:pt x="56100" y="893824"/>
                      </a:cubicBezTo>
                      <a:cubicBezTo>
                        <a:pt x="53143" y="888233"/>
                        <a:pt x="51369" y="882053"/>
                        <a:pt x="49003" y="876168"/>
                      </a:cubicBezTo>
                      <a:cubicBezTo>
                        <a:pt x="26529" y="815841"/>
                        <a:pt x="24755" y="753161"/>
                        <a:pt x="30965" y="690186"/>
                      </a:cubicBezTo>
                      <a:cubicBezTo>
                        <a:pt x="34809" y="651342"/>
                        <a:pt x="38654" y="612203"/>
                        <a:pt x="45159" y="573653"/>
                      </a:cubicBezTo>
                      <a:cubicBezTo>
                        <a:pt x="50186" y="542460"/>
                        <a:pt x="64085" y="514798"/>
                        <a:pt x="86263" y="491550"/>
                      </a:cubicBezTo>
                      <a:cubicBezTo>
                        <a:pt x="103710" y="473305"/>
                        <a:pt x="106371" y="449763"/>
                        <a:pt x="108441" y="426810"/>
                      </a:cubicBezTo>
                      <a:cubicBezTo>
                        <a:pt x="109328" y="417981"/>
                        <a:pt x="101640" y="407093"/>
                        <a:pt x="95726" y="399148"/>
                      </a:cubicBezTo>
                      <a:cubicBezTo>
                        <a:pt x="59058" y="350298"/>
                        <a:pt x="34514" y="296152"/>
                        <a:pt x="18841" y="237591"/>
                      </a:cubicBezTo>
                      <a:cubicBezTo>
                        <a:pt x="17954" y="234059"/>
                        <a:pt x="17658" y="230528"/>
                        <a:pt x="17067" y="227291"/>
                      </a:cubicBezTo>
                      <a:cubicBezTo>
                        <a:pt x="14701" y="214049"/>
                        <a:pt x="15293" y="200806"/>
                        <a:pt x="4647" y="189330"/>
                      </a:cubicBezTo>
                      <a:cubicBezTo>
                        <a:pt x="-4520" y="179619"/>
                        <a:pt x="-380" y="166376"/>
                        <a:pt x="11153" y="156959"/>
                      </a:cubicBezTo>
                      <a:cubicBezTo>
                        <a:pt x="16180" y="153134"/>
                        <a:pt x="17954" y="149308"/>
                        <a:pt x="17954" y="142834"/>
                      </a:cubicBezTo>
                      <a:cubicBezTo>
                        <a:pt x="17658" y="65734"/>
                        <a:pt x="73547" y="6290"/>
                        <a:pt x="151910" y="111"/>
                      </a:cubicBezTo>
                      <a:cubicBezTo>
                        <a:pt x="224950" y="-5775"/>
                        <a:pt x="290598" y="47489"/>
                        <a:pt x="302131" y="121646"/>
                      </a:cubicBezTo>
                      <a:cubicBezTo>
                        <a:pt x="303018" y="130769"/>
                        <a:pt x="303018" y="139303"/>
                        <a:pt x="303609" y="148131"/>
                      </a:cubicBezTo>
                      <a:close/>
                      <a:moveTo>
                        <a:pt x="25347" y="166082"/>
                      </a:moveTo>
                      <a:cubicBezTo>
                        <a:pt x="105780" y="200512"/>
                        <a:pt x="266941" y="195215"/>
                        <a:pt x="310115" y="161374"/>
                      </a:cubicBezTo>
                      <a:cubicBezTo>
                        <a:pt x="306862" y="161374"/>
                        <a:pt x="304496" y="161079"/>
                        <a:pt x="302426" y="161374"/>
                      </a:cubicBezTo>
                      <a:cubicBezTo>
                        <a:pt x="289415" y="164022"/>
                        <a:pt x="287937" y="162845"/>
                        <a:pt x="288232" y="149308"/>
                      </a:cubicBezTo>
                      <a:cubicBezTo>
                        <a:pt x="288232" y="146071"/>
                        <a:pt x="288528" y="142834"/>
                        <a:pt x="288232" y="139891"/>
                      </a:cubicBezTo>
                      <a:cubicBezTo>
                        <a:pt x="286754" y="74268"/>
                        <a:pt x="234709" y="18356"/>
                        <a:pt x="169653" y="13059"/>
                      </a:cubicBezTo>
                      <a:cubicBezTo>
                        <a:pt x="102823" y="7468"/>
                        <a:pt x="42202" y="52492"/>
                        <a:pt x="30078" y="117526"/>
                      </a:cubicBezTo>
                      <a:cubicBezTo>
                        <a:pt x="26825" y="133417"/>
                        <a:pt x="26825" y="149897"/>
                        <a:pt x="25347" y="166082"/>
                      </a:cubicBezTo>
                      <a:close/>
                      <a:moveTo>
                        <a:pt x="308932" y="182561"/>
                      </a:moveTo>
                      <a:cubicBezTo>
                        <a:pt x="206617" y="214343"/>
                        <a:pt x="108737" y="210812"/>
                        <a:pt x="12335" y="169319"/>
                      </a:cubicBezTo>
                      <a:cubicBezTo>
                        <a:pt x="6717" y="178441"/>
                        <a:pt x="7013" y="184621"/>
                        <a:pt x="17363" y="190801"/>
                      </a:cubicBezTo>
                      <a:cubicBezTo>
                        <a:pt x="31261" y="199041"/>
                        <a:pt x="45751" y="207575"/>
                        <a:pt x="61128" y="211400"/>
                      </a:cubicBezTo>
                      <a:cubicBezTo>
                        <a:pt x="126184" y="228174"/>
                        <a:pt x="192127" y="230528"/>
                        <a:pt x="258070" y="215520"/>
                      </a:cubicBezTo>
                      <a:cubicBezTo>
                        <a:pt x="273447" y="211989"/>
                        <a:pt x="287641" y="202866"/>
                        <a:pt x="301835" y="195509"/>
                      </a:cubicBezTo>
                      <a:cubicBezTo>
                        <a:pt x="305088" y="193450"/>
                        <a:pt x="306271" y="187564"/>
                        <a:pt x="308932" y="182561"/>
                      </a:cubicBezTo>
                      <a:close/>
                      <a:moveTo>
                        <a:pt x="312481" y="258484"/>
                      </a:moveTo>
                      <a:cubicBezTo>
                        <a:pt x="320465" y="232882"/>
                        <a:pt x="332293" y="203749"/>
                        <a:pt x="326379" y="170496"/>
                      </a:cubicBezTo>
                      <a:cubicBezTo>
                        <a:pt x="323422" y="171967"/>
                        <a:pt x="321056" y="172556"/>
                        <a:pt x="321056" y="173145"/>
                      </a:cubicBezTo>
                      <a:cubicBezTo>
                        <a:pt x="318099" y="202866"/>
                        <a:pt x="315142" y="232294"/>
                        <a:pt x="312481" y="25848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6" name="Forme libre : forme 45">
                  <a:extLst>
                    <a:ext uri="{FF2B5EF4-FFF2-40B4-BE49-F238E27FC236}">
                      <a16:creationId xmlns:a16="http://schemas.microsoft.com/office/drawing/2014/main" id="{CE1A2A61-4FD3-4E34-8184-1442608BCCB9}"/>
                    </a:ext>
                  </a:extLst>
                </p:cNvPr>
                <p:cNvSpPr/>
                <p:nvPr/>
              </p:nvSpPr>
              <p:spPr>
                <a:xfrm>
                  <a:off x="2135690" y="2864169"/>
                  <a:ext cx="191065" cy="231630"/>
                </a:xfrm>
                <a:custGeom>
                  <a:avLst/>
                  <a:gdLst>
                    <a:gd name="connsiteX0" fmla="*/ 148665 w 191065"/>
                    <a:gd name="connsiteY0" fmla="*/ 86600 h 231630"/>
                    <a:gd name="connsiteX1" fmla="*/ 148369 w 191065"/>
                    <a:gd name="connsiteY1" fmla="*/ 143984 h 231630"/>
                    <a:gd name="connsiteX2" fmla="*/ 115546 w 191065"/>
                    <a:gd name="connsiteY2" fmla="*/ 226380 h 231630"/>
                    <a:gd name="connsiteX3" fmla="*/ 105787 w 191065"/>
                    <a:gd name="connsiteY3" fmla="*/ 229618 h 231630"/>
                    <a:gd name="connsiteX4" fmla="*/ 80060 w 191065"/>
                    <a:gd name="connsiteY4" fmla="*/ 168703 h 231630"/>
                    <a:gd name="connsiteX5" fmla="*/ 74738 w 191065"/>
                    <a:gd name="connsiteY5" fmla="*/ 83363 h 231630"/>
                    <a:gd name="connsiteX6" fmla="*/ 65866 w 191065"/>
                    <a:gd name="connsiteY6" fmla="*/ 40104 h 231630"/>
                    <a:gd name="connsiteX7" fmla="*/ 9090 w 191065"/>
                    <a:gd name="connsiteY7" fmla="*/ 8911 h 231630"/>
                    <a:gd name="connsiteX8" fmla="*/ -372 w 191065"/>
                    <a:gd name="connsiteY8" fmla="*/ 8323 h 231630"/>
                    <a:gd name="connsiteX9" fmla="*/ 32451 w 191065"/>
                    <a:gd name="connsiteY9" fmla="*/ 671 h 231630"/>
                    <a:gd name="connsiteX10" fmla="*/ 88932 w 191065"/>
                    <a:gd name="connsiteY10" fmla="*/ 71003 h 231630"/>
                    <a:gd name="connsiteX11" fmla="*/ 173209 w 191065"/>
                    <a:gd name="connsiteY11" fmla="*/ 74829 h 231630"/>
                    <a:gd name="connsiteX12" fmla="*/ 180306 w 191065"/>
                    <a:gd name="connsiteY12" fmla="*/ 76595 h 231630"/>
                    <a:gd name="connsiteX13" fmla="*/ 190656 w 191065"/>
                    <a:gd name="connsiteY13" fmla="*/ 87188 h 231630"/>
                    <a:gd name="connsiteX14" fmla="*/ 179123 w 191065"/>
                    <a:gd name="connsiteY14" fmla="*/ 94545 h 231630"/>
                    <a:gd name="connsiteX15" fmla="*/ 162563 w 191065"/>
                    <a:gd name="connsiteY15" fmla="*/ 90425 h 231630"/>
                    <a:gd name="connsiteX16" fmla="*/ 148665 w 191065"/>
                    <a:gd name="connsiteY16" fmla="*/ 86600 h 231630"/>
                    <a:gd name="connsiteX17" fmla="*/ 90706 w 191065"/>
                    <a:gd name="connsiteY17" fmla="*/ 80714 h 231630"/>
                    <a:gd name="connsiteX18" fmla="*/ 106379 w 191065"/>
                    <a:gd name="connsiteY18" fmla="*/ 211667 h 231630"/>
                    <a:gd name="connsiteX19" fmla="*/ 138611 w 191065"/>
                    <a:gd name="connsiteY19" fmla="*/ 129858 h 231630"/>
                    <a:gd name="connsiteX20" fmla="*/ 133584 w 191065"/>
                    <a:gd name="connsiteY20" fmla="*/ 87188 h 231630"/>
                    <a:gd name="connsiteX21" fmla="*/ 127670 w 191065"/>
                    <a:gd name="connsiteY21" fmla="*/ 83951 h 231630"/>
                    <a:gd name="connsiteX22" fmla="*/ 90706 w 191065"/>
                    <a:gd name="connsiteY22" fmla="*/ 80714 h 231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91065" h="231630">
                      <a:moveTo>
                        <a:pt x="148665" y="86600"/>
                      </a:moveTo>
                      <a:cubicBezTo>
                        <a:pt x="158423" y="107493"/>
                        <a:pt x="155762" y="125738"/>
                        <a:pt x="148369" y="143984"/>
                      </a:cubicBezTo>
                      <a:cubicBezTo>
                        <a:pt x="137132" y="171351"/>
                        <a:pt x="126487" y="199013"/>
                        <a:pt x="115546" y="226380"/>
                      </a:cubicBezTo>
                      <a:cubicBezTo>
                        <a:pt x="113771" y="231089"/>
                        <a:pt x="112588" y="232855"/>
                        <a:pt x="105787" y="229618"/>
                      </a:cubicBezTo>
                      <a:cubicBezTo>
                        <a:pt x="80060" y="216081"/>
                        <a:pt x="83609" y="190185"/>
                        <a:pt x="80060" y="168703"/>
                      </a:cubicBezTo>
                      <a:cubicBezTo>
                        <a:pt x="75625" y="140746"/>
                        <a:pt x="77103" y="111613"/>
                        <a:pt x="74738" y="83363"/>
                      </a:cubicBezTo>
                      <a:cubicBezTo>
                        <a:pt x="73555" y="68649"/>
                        <a:pt x="70598" y="53935"/>
                        <a:pt x="65866" y="40104"/>
                      </a:cubicBezTo>
                      <a:cubicBezTo>
                        <a:pt x="57882" y="17739"/>
                        <a:pt x="34817" y="2143"/>
                        <a:pt x="9090" y="8911"/>
                      </a:cubicBezTo>
                      <a:cubicBezTo>
                        <a:pt x="6133" y="9794"/>
                        <a:pt x="2880" y="9205"/>
                        <a:pt x="-372" y="8323"/>
                      </a:cubicBezTo>
                      <a:cubicBezTo>
                        <a:pt x="8794" y="-1094"/>
                        <a:pt x="20919" y="-1388"/>
                        <a:pt x="32451" y="671"/>
                      </a:cubicBezTo>
                      <a:cubicBezTo>
                        <a:pt x="71485" y="7440"/>
                        <a:pt x="80652" y="38633"/>
                        <a:pt x="88932" y="71003"/>
                      </a:cubicBezTo>
                      <a:cubicBezTo>
                        <a:pt x="117320" y="65706"/>
                        <a:pt x="145117" y="70415"/>
                        <a:pt x="173209" y="74829"/>
                      </a:cubicBezTo>
                      <a:cubicBezTo>
                        <a:pt x="175575" y="75123"/>
                        <a:pt x="178532" y="75123"/>
                        <a:pt x="180306" y="76595"/>
                      </a:cubicBezTo>
                      <a:cubicBezTo>
                        <a:pt x="184446" y="79831"/>
                        <a:pt x="190360" y="83363"/>
                        <a:pt x="190656" y="87188"/>
                      </a:cubicBezTo>
                      <a:cubicBezTo>
                        <a:pt x="191247" y="93662"/>
                        <a:pt x="184742" y="93662"/>
                        <a:pt x="179123" y="94545"/>
                      </a:cubicBezTo>
                      <a:cubicBezTo>
                        <a:pt x="172618" y="95428"/>
                        <a:pt x="166999" y="99254"/>
                        <a:pt x="162563" y="90425"/>
                      </a:cubicBezTo>
                      <a:cubicBezTo>
                        <a:pt x="161381" y="87777"/>
                        <a:pt x="154875" y="88071"/>
                        <a:pt x="148665" y="86600"/>
                      </a:cubicBezTo>
                      <a:close/>
                      <a:moveTo>
                        <a:pt x="90706" y="80714"/>
                      </a:moveTo>
                      <a:cubicBezTo>
                        <a:pt x="85679" y="123090"/>
                        <a:pt x="93959" y="191362"/>
                        <a:pt x="106379" y="211667"/>
                      </a:cubicBezTo>
                      <a:cubicBezTo>
                        <a:pt x="117024" y="184594"/>
                        <a:pt x="127670" y="157226"/>
                        <a:pt x="138611" y="129858"/>
                      </a:cubicBezTo>
                      <a:cubicBezTo>
                        <a:pt x="144821" y="114556"/>
                        <a:pt x="140090" y="100725"/>
                        <a:pt x="133584" y="87188"/>
                      </a:cubicBezTo>
                      <a:cubicBezTo>
                        <a:pt x="132697" y="85423"/>
                        <a:pt x="129740" y="84246"/>
                        <a:pt x="127670" y="83951"/>
                      </a:cubicBezTo>
                      <a:cubicBezTo>
                        <a:pt x="115250" y="82480"/>
                        <a:pt x="102830" y="81597"/>
                        <a:pt x="90706" y="8071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7" name="Forme libre : forme 46">
                  <a:extLst>
                    <a:ext uri="{FF2B5EF4-FFF2-40B4-BE49-F238E27FC236}">
                      <a16:creationId xmlns:a16="http://schemas.microsoft.com/office/drawing/2014/main" id="{FF6DA4EB-19FB-4DB0-AFB2-25A2A9DAEC9F}"/>
                    </a:ext>
                  </a:extLst>
                </p:cNvPr>
                <p:cNvSpPr/>
                <p:nvPr/>
              </p:nvSpPr>
              <p:spPr>
                <a:xfrm>
                  <a:off x="2039880" y="3196559"/>
                  <a:ext cx="223980" cy="147843"/>
                </a:xfrm>
                <a:custGeom>
                  <a:avLst/>
                  <a:gdLst>
                    <a:gd name="connsiteX0" fmla="*/ 201321 w 223980"/>
                    <a:gd name="connsiteY0" fmla="*/ -437 h 147843"/>
                    <a:gd name="connsiteX1" fmla="*/ 223499 w 223980"/>
                    <a:gd name="connsiteY1" fmla="*/ 70483 h 147843"/>
                    <a:gd name="connsiteX2" fmla="*/ 211080 w 223980"/>
                    <a:gd name="connsiteY2" fmla="*/ 93731 h 147843"/>
                    <a:gd name="connsiteX3" fmla="*/ 107877 w 223980"/>
                    <a:gd name="connsiteY3" fmla="*/ 145524 h 147843"/>
                    <a:gd name="connsiteX4" fmla="*/ 10589 w 223980"/>
                    <a:gd name="connsiteY4" fmla="*/ 130810 h 147843"/>
                    <a:gd name="connsiteX5" fmla="*/ -353 w 223980"/>
                    <a:gd name="connsiteY5" fmla="*/ 122570 h 147843"/>
                    <a:gd name="connsiteX6" fmla="*/ 1126 w 223980"/>
                    <a:gd name="connsiteY6" fmla="*/ 119333 h 147843"/>
                    <a:gd name="connsiteX7" fmla="*/ 11476 w 223980"/>
                    <a:gd name="connsiteY7" fmla="*/ 121099 h 147843"/>
                    <a:gd name="connsiteX8" fmla="*/ 169385 w 223980"/>
                    <a:gd name="connsiteY8" fmla="*/ 104619 h 147843"/>
                    <a:gd name="connsiteX9" fmla="*/ 198068 w 223980"/>
                    <a:gd name="connsiteY9" fmla="*/ 86668 h 147843"/>
                    <a:gd name="connsiteX10" fmla="*/ 210192 w 223980"/>
                    <a:gd name="connsiteY10" fmla="*/ 58712 h 147843"/>
                    <a:gd name="connsiteX11" fmla="*/ 199843 w 223980"/>
                    <a:gd name="connsiteY11" fmla="*/ 14571 h 147843"/>
                    <a:gd name="connsiteX12" fmla="*/ 197773 w 223980"/>
                    <a:gd name="connsiteY12" fmla="*/ 446 h 147843"/>
                    <a:gd name="connsiteX13" fmla="*/ 201321 w 223980"/>
                    <a:gd name="connsiteY13" fmla="*/ -437 h 147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3980" h="147843">
                      <a:moveTo>
                        <a:pt x="201321" y="-437"/>
                      </a:moveTo>
                      <a:cubicBezTo>
                        <a:pt x="213445" y="21634"/>
                        <a:pt x="224978" y="44587"/>
                        <a:pt x="223499" y="70483"/>
                      </a:cubicBezTo>
                      <a:cubicBezTo>
                        <a:pt x="223204" y="78429"/>
                        <a:pt x="217585" y="88728"/>
                        <a:pt x="211080" y="93731"/>
                      </a:cubicBezTo>
                      <a:cubicBezTo>
                        <a:pt x="180030" y="117273"/>
                        <a:pt x="147502" y="139344"/>
                        <a:pt x="107877" y="145524"/>
                      </a:cubicBezTo>
                      <a:cubicBezTo>
                        <a:pt x="74166" y="150821"/>
                        <a:pt x="41638" y="144641"/>
                        <a:pt x="10589" y="130810"/>
                      </a:cubicBezTo>
                      <a:cubicBezTo>
                        <a:pt x="6449" y="129044"/>
                        <a:pt x="3196" y="125219"/>
                        <a:pt x="-353" y="122570"/>
                      </a:cubicBezTo>
                      <a:cubicBezTo>
                        <a:pt x="239" y="121393"/>
                        <a:pt x="534" y="120510"/>
                        <a:pt x="1126" y="119333"/>
                      </a:cubicBezTo>
                      <a:cubicBezTo>
                        <a:pt x="4674" y="119922"/>
                        <a:pt x="8223" y="119922"/>
                        <a:pt x="11476" y="121099"/>
                      </a:cubicBezTo>
                      <a:cubicBezTo>
                        <a:pt x="67069" y="141698"/>
                        <a:pt x="119705" y="138167"/>
                        <a:pt x="169385" y="104619"/>
                      </a:cubicBezTo>
                      <a:cubicBezTo>
                        <a:pt x="178847" y="98439"/>
                        <a:pt x="188606" y="92554"/>
                        <a:pt x="198068" y="86668"/>
                      </a:cubicBezTo>
                      <a:cubicBezTo>
                        <a:pt x="208714" y="80195"/>
                        <a:pt x="212558" y="70483"/>
                        <a:pt x="210192" y="58712"/>
                      </a:cubicBezTo>
                      <a:cubicBezTo>
                        <a:pt x="207235" y="43999"/>
                        <a:pt x="203095" y="29285"/>
                        <a:pt x="199843" y="14571"/>
                      </a:cubicBezTo>
                      <a:cubicBezTo>
                        <a:pt x="198660" y="9863"/>
                        <a:pt x="198364" y="5154"/>
                        <a:pt x="197773" y="446"/>
                      </a:cubicBezTo>
                      <a:cubicBezTo>
                        <a:pt x="199251" y="152"/>
                        <a:pt x="200434" y="-143"/>
                        <a:pt x="201321" y="-43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orme libre : forme 47">
                  <a:extLst>
                    <a:ext uri="{FF2B5EF4-FFF2-40B4-BE49-F238E27FC236}">
                      <a16:creationId xmlns:a16="http://schemas.microsoft.com/office/drawing/2014/main" id="{0AEA5397-A3C7-4443-A9BE-5E80A1C33080}"/>
                    </a:ext>
                  </a:extLst>
                </p:cNvPr>
                <p:cNvSpPr/>
                <p:nvPr/>
              </p:nvSpPr>
              <p:spPr>
                <a:xfrm>
                  <a:off x="2210865" y="2659212"/>
                  <a:ext cx="19639" cy="27661"/>
                </a:xfrm>
                <a:custGeom>
                  <a:avLst/>
                  <a:gdLst>
                    <a:gd name="connsiteX0" fmla="*/ -139 w 19639"/>
                    <a:gd name="connsiteY0" fmla="*/ -288 h 27661"/>
                    <a:gd name="connsiteX1" fmla="*/ 18787 w 19639"/>
                    <a:gd name="connsiteY1" fmla="*/ 18840 h 27661"/>
                    <a:gd name="connsiteX2" fmla="*/ 17308 w 19639"/>
                    <a:gd name="connsiteY2" fmla="*/ 26197 h 27661"/>
                    <a:gd name="connsiteX3" fmla="*/ 11690 w 19639"/>
                    <a:gd name="connsiteY3" fmla="*/ 27080 h 27661"/>
                    <a:gd name="connsiteX4" fmla="*/ -139 w 19639"/>
                    <a:gd name="connsiteY4" fmla="*/ -288 h 27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39" h="27661">
                      <a:moveTo>
                        <a:pt x="-139" y="-288"/>
                      </a:moveTo>
                      <a:cubicBezTo>
                        <a:pt x="7254" y="7069"/>
                        <a:pt x="13464" y="12660"/>
                        <a:pt x="18787" y="18840"/>
                      </a:cubicBezTo>
                      <a:cubicBezTo>
                        <a:pt x="19970" y="20017"/>
                        <a:pt x="18787" y="24137"/>
                        <a:pt x="17308" y="26197"/>
                      </a:cubicBezTo>
                      <a:cubicBezTo>
                        <a:pt x="16717" y="27374"/>
                        <a:pt x="13464" y="27669"/>
                        <a:pt x="11690" y="27080"/>
                      </a:cubicBezTo>
                      <a:cubicBezTo>
                        <a:pt x="6958" y="26197"/>
                        <a:pt x="-1913" y="9129"/>
                        <a:pt x="-139" y="-28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orme libre : forme 48">
                  <a:extLst>
                    <a:ext uri="{FF2B5EF4-FFF2-40B4-BE49-F238E27FC236}">
                      <a16:creationId xmlns:a16="http://schemas.microsoft.com/office/drawing/2014/main" id="{EF0C0648-E330-4BC2-BF52-71B27033EB32}"/>
                    </a:ext>
                  </a:extLst>
                </p:cNvPr>
                <p:cNvSpPr/>
                <p:nvPr/>
              </p:nvSpPr>
              <p:spPr>
                <a:xfrm>
                  <a:off x="2144266" y="3048244"/>
                  <a:ext cx="9758" cy="47378"/>
                </a:xfrm>
                <a:custGeom>
                  <a:avLst/>
                  <a:gdLst>
                    <a:gd name="connsiteX0" fmla="*/ 9406 w 9758"/>
                    <a:gd name="connsiteY0" fmla="*/ 201 h 47378"/>
                    <a:gd name="connsiteX1" fmla="*/ 1718 w 9758"/>
                    <a:gd name="connsiteY1" fmla="*/ 46991 h 47378"/>
                    <a:gd name="connsiteX2" fmla="*/ -352 w 9758"/>
                    <a:gd name="connsiteY2" fmla="*/ 46697 h 47378"/>
                    <a:gd name="connsiteX3" fmla="*/ 7632 w 9758"/>
                    <a:gd name="connsiteY3" fmla="*/ -387 h 47378"/>
                    <a:gd name="connsiteX4" fmla="*/ 9406 w 9758"/>
                    <a:gd name="connsiteY4" fmla="*/ 201 h 47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758" h="47378">
                      <a:moveTo>
                        <a:pt x="9406" y="201"/>
                      </a:moveTo>
                      <a:cubicBezTo>
                        <a:pt x="6745" y="15798"/>
                        <a:pt x="4084" y="31395"/>
                        <a:pt x="1718" y="46991"/>
                      </a:cubicBezTo>
                      <a:cubicBezTo>
                        <a:pt x="1127" y="46991"/>
                        <a:pt x="239" y="46697"/>
                        <a:pt x="-352" y="46697"/>
                      </a:cubicBezTo>
                      <a:cubicBezTo>
                        <a:pt x="2309" y="31100"/>
                        <a:pt x="4971" y="15209"/>
                        <a:pt x="7632" y="-387"/>
                      </a:cubicBezTo>
                      <a:cubicBezTo>
                        <a:pt x="8224" y="-93"/>
                        <a:pt x="8815" y="-93"/>
                        <a:pt x="9406" y="20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orme libre : forme 49">
                  <a:extLst>
                    <a:ext uri="{FF2B5EF4-FFF2-40B4-BE49-F238E27FC236}">
                      <a16:creationId xmlns:a16="http://schemas.microsoft.com/office/drawing/2014/main" id="{400BA4EE-EAAF-4861-9621-F48E38CDB781}"/>
                    </a:ext>
                  </a:extLst>
                </p:cNvPr>
                <p:cNvSpPr/>
                <p:nvPr/>
              </p:nvSpPr>
              <p:spPr>
                <a:xfrm>
                  <a:off x="2110259" y="3041476"/>
                  <a:ext cx="7392" cy="25013"/>
                </a:xfrm>
                <a:custGeom>
                  <a:avLst/>
                  <a:gdLst>
                    <a:gd name="connsiteX0" fmla="*/ -343 w 7392"/>
                    <a:gd name="connsiteY0" fmla="*/ 24042 h 25013"/>
                    <a:gd name="connsiteX1" fmla="*/ 2910 w 7392"/>
                    <a:gd name="connsiteY1" fmla="*/ -383 h 25013"/>
                    <a:gd name="connsiteX2" fmla="*/ 7049 w 7392"/>
                    <a:gd name="connsiteY2" fmla="*/ 206 h 25013"/>
                    <a:gd name="connsiteX3" fmla="*/ 3501 w 7392"/>
                    <a:gd name="connsiteY3" fmla="*/ 24631 h 25013"/>
                    <a:gd name="connsiteX4" fmla="*/ -343 w 7392"/>
                    <a:gd name="connsiteY4" fmla="*/ 24042 h 25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392" h="25013">
                      <a:moveTo>
                        <a:pt x="-343" y="24042"/>
                      </a:moveTo>
                      <a:cubicBezTo>
                        <a:pt x="840" y="15802"/>
                        <a:pt x="1727" y="7857"/>
                        <a:pt x="2910" y="-383"/>
                      </a:cubicBezTo>
                      <a:cubicBezTo>
                        <a:pt x="4388" y="-88"/>
                        <a:pt x="5571" y="-88"/>
                        <a:pt x="7049" y="206"/>
                      </a:cubicBezTo>
                      <a:cubicBezTo>
                        <a:pt x="5867" y="8445"/>
                        <a:pt x="4684" y="16391"/>
                        <a:pt x="3501" y="24631"/>
                      </a:cubicBezTo>
                      <a:cubicBezTo>
                        <a:pt x="2022" y="24336"/>
                        <a:pt x="840" y="24042"/>
                        <a:pt x="-343" y="2404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orme libre : forme 50">
                  <a:extLst>
                    <a:ext uri="{FF2B5EF4-FFF2-40B4-BE49-F238E27FC236}">
                      <a16:creationId xmlns:a16="http://schemas.microsoft.com/office/drawing/2014/main" id="{840E1B31-0818-40E9-BA59-56C8E53C363D}"/>
                    </a:ext>
                  </a:extLst>
                </p:cNvPr>
                <p:cNvSpPr/>
                <p:nvPr/>
              </p:nvSpPr>
              <p:spPr>
                <a:xfrm>
                  <a:off x="1986949" y="2419793"/>
                  <a:ext cx="284768" cy="177141"/>
                </a:xfrm>
                <a:custGeom>
                  <a:avLst/>
                  <a:gdLst>
                    <a:gd name="connsiteX0" fmla="*/ -347 w 284768"/>
                    <a:gd name="connsiteY0" fmla="*/ 153539 h 177141"/>
                    <a:gd name="connsiteX1" fmla="*/ 4384 w 284768"/>
                    <a:gd name="connsiteY1" fmla="*/ 104690 h 177141"/>
                    <a:gd name="connsiteX2" fmla="*/ 143959 w 284768"/>
                    <a:gd name="connsiteY2" fmla="*/ 222 h 177141"/>
                    <a:gd name="connsiteX3" fmla="*/ 262539 w 284768"/>
                    <a:gd name="connsiteY3" fmla="*/ 127055 h 177141"/>
                    <a:gd name="connsiteX4" fmla="*/ 262539 w 284768"/>
                    <a:gd name="connsiteY4" fmla="*/ 136471 h 177141"/>
                    <a:gd name="connsiteX5" fmla="*/ 276733 w 284768"/>
                    <a:gd name="connsiteY5" fmla="*/ 148537 h 177141"/>
                    <a:gd name="connsiteX6" fmla="*/ 284421 w 284768"/>
                    <a:gd name="connsiteY6" fmla="*/ 148537 h 177141"/>
                    <a:gd name="connsiteX7" fmla="*/ -347 w 284768"/>
                    <a:gd name="connsiteY7" fmla="*/ 153539 h 177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4768" h="177141">
                      <a:moveTo>
                        <a:pt x="-347" y="153539"/>
                      </a:moveTo>
                      <a:cubicBezTo>
                        <a:pt x="1131" y="137354"/>
                        <a:pt x="1131" y="120875"/>
                        <a:pt x="4384" y="104690"/>
                      </a:cubicBezTo>
                      <a:cubicBezTo>
                        <a:pt x="16804" y="39655"/>
                        <a:pt x="77425" y="-5369"/>
                        <a:pt x="143959" y="222"/>
                      </a:cubicBezTo>
                      <a:cubicBezTo>
                        <a:pt x="208719" y="5519"/>
                        <a:pt x="261060" y="61431"/>
                        <a:pt x="262539" y="127055"/>
                      </a:cubicBezTo>
                      <a:cubicBezTo>
                        <a:pt x="262539" y="130292"/>
                        <a:pt x="262539" y="133529"/>
                        <a:pt x="262539" y="136471"/>
                      </a:cubicBezTo>
                      <a:cubicBezTo>
                        <a:pt x="262243" y="150008"/>
                        <a:pt x="263721" y="151185"/>
                        <a:pt x="276733" y="148537"/>
                      </a:cubicBezTo>
                      <a:cubicBezTo>
                        <a:pt x="278803" y="148242"/>
                        <a:pt x="281168" y="148537"/>
                        <a:pt x="284421" y="148537"/>
                      </a:cubicBezTo>
                      <a:cubicBezTo>
                        <a:pt x="241248" y="182673"/>
                        <a:pt x="80086" y="187970"/>
                        <a:pt x="-347" y="153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orme libre : forme 51">
                  <a:extLst>
                    <a:ext uri="{FF2B5EF4-FFF2-40B4-BE49-F238E27FC236}">
                      <a16:creationId xmlns:a16="http://schemas.microsoft.com/office/drawing/2014/main" id="{B1A363CA-E92E-4DA6-9861-B0804BE72126}"/>
                    </a:ext>
                  </a:extLst>
                </p:cNvPr>
                <p:cNvSpPr/>
                <p:nvPr/>
              </p:nvSpPr>
              <p:spPr>
                <a:xfrm>
                  <a:off x="1970420" y="2576521"/>
                  <a:ext cx="300114" cy="56182"/>
                </a:xfrm>
                <a:custGeom>
                  <a:avLst/>
                  <a:gdLst>
                    <a:gd name="connsiteX0" fmla="*/ 299769 w 300114"/>
                    <a:gd name="connsiteY0" fmla="*/ 13266 h 56182"/>
                    <a:gd name="connsiteX1" fmla="*/ 292672 w 300114"/>
                    <a:gd name="connsiteY1" fmla="*/ 25920 h 56182"/>
                    <a:gd name="connsiteX2" fmla="*/ 248907 w 300114"/>
                    <a:gd name="connsiteY2" fmla="*/ 45931 h 56182"/>
                    <a:gd name="connsiteX3" fmla="*/ 51965 w 300114"/>
                    <a:gd name="connsiteY3" fmla="*/ 41811 h 56182"/>
                    <a:gd name="connsiteX4" fmla="*/ 8200 w 300114"/>
                    <a:gd name="connsiteY4" fmla="*/ 21212 h 56182"/>
                    <a:gd name="connsiteX5" fmla="*/ 3173 w 300114"/>
                    <a:gd name="connsiteY5" fmla="*/ -270 h 56182"/>
                    <a:gd name="connsiteX6" fmla="*/ 299769 w 300114"/>
                    <a:gd name="connsiteY6" fmla="*/ 13266 h 56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114" h="56182">
                      <a:moveTo>
                        <a:pt x="299769" y="13266"/>
                      </a:moveTo>
                      <a:cubicBezTo>
                        <a:pt x="297108" y="18269"/>
                        <a:pt x="295925" y="24154"/>
                        <a:pt x="292672" y="25920"/>
                      </a:cubicBezTo>
                      <a:cubicBezTo>
                        <a:pt x="278478" y="33571"/>
                        <a:pt x="264284" y="42694"/>
                        <a:pt x="248907" y="45931"/>
                      </a:cubicBezTo>
                      <a:cubicBezTo>
                        <a:pt x="183260" y="60939"/>
                        <a:pt x="117316" y="58585"/>
                        <a:pt x="51965" y="41811"/>
                      </a:cubicBezTo>
                      <a:cubicBezTo>
                        <a:pt x="36588" y="37691"/>
                        <a:pt x="22098" y="29451"/>
                        <a:pt x="8200" y="21212"/>
                      </a:cubicBezTo>
                      <a:cubicBezTo>
                        <a:pt x="-2150" y="15032"/>
                        <a:pt x="-2150" y="8852"/>
                        <a:pt x="3173" y="-270"/>
                      </a:cubicBezTo>
                      <a:cubicBezTo>
                        <a:pt x="99574" y="41517"/>
                        <a:pt x="197454" y="45048"/>
                        <a:pt x="299769" y="132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orme libre : forme 52">
                  <a:extLst>
                    <a:ext uri="{FF2B5EF4-FFF2-40B4-BE49-F238E27FC236}">
                      <a16:creationId xmlns:a16="http://schemas.microsoft.com/office/drawing/2014/main" id="{8C6D1F47-FFC3-48A9-89BE-266EC9FFB1E0}"/>
                    </a:ext>
                  </a:extLst>
                </p:cNvPr>
                <p:cNvSpPr/>
                <p:nvPr/>
              </p:nvSpPr>
              <p:spPr>
                <a:xfrm>
                  <a:off x="2274082" y="2578287"/>
                  <a:ext cx="15496" cy="87694"/>
                </a:xfrm>
                <a:custGeom>
                  <a:avLst/>
                  <a:gdLst>
                    <a:gd name="connsiteX0" fmla="*/ -385 w 15496"/>
                    <a:gd name="connsiteY0" fmla="*/ 87419 h 87694"/>
                    <a:gd name="connsiteX1" fmla="*/ 8191 w 15496"/>
                    <a:gd name="connsiteY1" fmla="*/ 2374 h 87694"/>
                    <a:gd name="connsiteX2" fmla="*/ 13513 w 15496"/>
                    <a:gd name="connsiteY2" fmla="*/ -275 h 87694"/>
                    <a:gd name="connsiteX3" fmla="*/ -385 w 15496"/>
                    <a:gd name="connsiteY3" fmla="*/ 87419 h 87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496" h="87694">
                      <a:moveTo>
                        <a:pt x="-385" y="87419"/>
                      </a:moveTo>
                      <a:cubicBezTo>
                        <a:pt x="2276" y="61523"/>
                        <a:pt x="5233" y="31801"/>
                        <a:pt x="8191" y="2374"/>
                      </a:cubicBezTo>
                      <a:cubicBezTo>
                        <a:pt x="8191" y="1491"/>
                        <a:pt x="10556" y="1196"/>
                        <a:pt x="13513" y="-275"/>
                      </a:cubicBezTo>
                      <a:cubicBezTo>
                        <a:pt x="19428" y="32684"/>
                        <a:pt x="7599" y="61523"/>
                        <a:pt x="-385" y="874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orme libre : forme 53">
                  <a:extLst>
                    <a:ext uri="{FF2B5EF4-FFF2-40B4-BE49-F238E27FC236}">
                      <a16:creationId xmlns:a16="http://schemas.microsoft.com/office/drawing/2014/main" id="{706E918B-A096-4DD1-AE1C-2A97947C4086}"/>
                    </a:ext>
                  </a:extLst>
                </p:cNvPr>
                <p:cNvSpPr/>
                <p:nvPr/>
              </p:nvSpPr>
              <p:spPr>
                <a:xfrm>
                  <a:off x="2225273" y="2945248"/>
                  <a:ext cx="52007" cy="130952"/>
                </a:xfrm>
                <a:custGeom>
                  <a:avLst/>
                  <a:gdLst>
                    <a:gd name="connsiteX0" fmla="*/ 1118 w 52007"/>
                    <a:gd name="connsiteY0" fmla="*/ -372 h 130952"/>
                    <a:gd name="connsiteX1" fmla="*/ 37786 w 52007"/>
                    <a:gd name="connsiteY1" fmla="*/ 2865 h 130952"/>
                    <a:gd name="connsiteX2" fmla="*/ 43700 w 52007"/>
                    <a:gd name="connsiteY2" fmla="*/ 6102 h 130952"/>
                    <a:gd name="connsiteX3" fmla="*/ 48727 w 52007"/>
                    <a:gd name="connsiteY3" fmla="*/ 48772 h 130952"/>
                    <a:gd name="connsiteX4" fmla="*/ 16495 w 52007"/>
                    <a:gd name="connsiteY4" fmla="*/ 130580 h 130952"/>
                    <a:gd name="connsiteX5" fmla="*/ 1118 w 52007"/>
                    <a:gd name="connsiteY5" fmla="*/ -372 h 13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2007" h="130952">
                      <a:moveTo>
                        <a:pt x="1118" y="-372"/>
                      </a:moveTo>
                      <a:cubicBezTo>
                        <a:pt x="13242" y="511"/>
                        <a:pt x="25662" y="1688"/>
                        <a:pt x="37786" y="2865"/>
                      </a:cubicBezTo>
                      <a:cubicBezTo>
                        <a:pt x="39856" y="3159"/>
                        <a:pt x="42813" y="4336"/>
                        <a:pt x="43700" y="6102"/>
                      </a:cubicBezTo>
                      <a:cubicBezTo>
                        <a:pt x="50206" y="19639"/>
                        <a:pt x="54937" y="33470"/>
                        <a:pt x="48727" y="48772"/>
                      </a:cubicBezTo>
                      <a:cubicBezTo>
                        <a:pt x="37786" y="76139"/>
                        <a:pt x="27141" y="103507"/>
                        <a:pt x="16495" y="130580"/>
                      </a:cubicBezTo>
                      <a:cubicBezTo>
                        <a:pt x="4371" y="109981"/>
                        <a:pt x="-3909" y="42004"/>
                        <a:pt x="1118" y="-3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" name="Graphique 9">
                <a:extLst>
                  <a:ext uri="{FF2B5EF4-FFF2-40B4-BE49-F238E27FC236}">
                    <a16:creationId xmlns:a16="http://schemas.microsoft.com/office/drawing/2014/main" id="{114E1525-EADA-4475-9D0B-0D77F338DD8A}"/>
                  </a:ext>
                </a:extLst>
              </p:cNvPr>
              <p:cNvGrpSpPr/>
              <p:nvPr/>
            </p:nvGrpSpPr>
            <p:grpSpPr>
              <a:xfrm>
                <a:off x="1938807" y="2103697"/>
                <a:ext cx="383239" cy="389855"/>
                <a:chOff x="1938807" y="2103697"/>
                <a:chExt cx="383239" cy="389855"/>
              </a:xfrm>
            </p:grpSpPr>
            <p:pic>
              <p:nvPicPr>
                <p:cNvPr id="40" name="Image 39">
                  <a:extLst>
                    <a:ext uri="{FF2B5EF4-FFF2-40B4-BE49-F238E27FC236}">
                      <a16:creationId xmlns:a16="http://schemas.microsoft.com/office/drawing/2014/main" id="{634B71CA-4B55-4C23-B191-067E004A80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38807" y="2103697"/>
                  <a:ext cx="383239" cy="389855"/>
                </a:xfrm>
                <a:custGeom>
                  <a:avLst/>
                  <a:gdLst>
                    <a:gd name="connsiteX0" fmla="*/ -110 w 383239"/>
                    <a:gd name="connsiteY0" fmla="*/ -63 h 389855"/>
                    <a:gd name="connsiteX1" fmla="*/ 383129 w 383239"/>
                    <a:gd name="connsiteY1" fmla="*/ -63 h 389855"/>
                    <a:gd name="connsiteX2" fmla="*/ 383129 w 383239"/>
                    <a:gd name="connsiteY2" fmla="*/ 389793 h 389855"/>
                    <a:gd name="connsiteX3" fmla="*/ -110 w 383239"/>
                    <a:gd name="connsiteY3" fmla="*/ 389793 h 389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3239" h="389855">
                      <a:moveTo>
                        <a:pt x="-110" y="-63"/>
                      </a:moveTo>
                      <a:lnTo>
                        <a:pt x="383129" y="-63"/>
                      </a:lnTo>
                      <a:lnTo>
                        <a:pt x="383129" y="389793"/>
                      </a:lnTo>
                      <a:lnTo>
                        <a:pt x="-110" y="389793"/>
                      </a:lnTo>
                      <a:close/>
                    </a:path>
                  </a:pathLst>
                </a:custGeom>
              </p:spPr>
            </p:pic>
            <p:grpSp>
              <p:nvGrpSpPr>
                <p:cNvPr id="41" name="Graphique 9">
                  <a:extLst>
                    <a:ext uri="{FF2B5EF4-FFF2-40B4-BE49-F238E27FC236}">
                      <a16:creationId xmlns:a16="http://schemas.microsoft.com/office/drawing/2014/main" id="{E5F64D0A-43EB-4274-953A-D99DE58C69EE}"/>
                    </a:ext>
                  </a:extLst>
                </p:cNvPr>
                <p:cNvGrpSpPr/>
                <p:nvPr/>
              </p:nvGrpSpPr>
              <p:grpSpPr>
                <a:xfrm>
                  <a:off x="2063833" y="2228394"/>
                  <a:ext cx="132773" cy="141546"/>
                  <a:chOff x="2063833" y="2228394"/>
                  <a:chExt cx="132773" cy="141546"/>
                </a:xfrm>
              </p:grpSpPr>
              <p:sp>
                <p:nvSpPr>
                  <p:cNvPr id="42" name="Forme libre : forme 41">
                    <a:extLst>
                      <a:ext uri="{FF2B5EF4-FFF2-40B4-BE49-F238E27FC236}">
                        <a16:creationId xmlns:a16="http://schemas.microsoft.com/office/drawing/2014/main" id="{C97DDFDB-AE68-41FB-8A35-94FCB8B6B7E6}"/>
                      </a:ext>
                    </a:extLst>
                  </p:cNvPr>
                  <p:cNvSpPr/>
                  <p:nvPr/>
                </p:nvSpPr>
                <p:spPr>
                  <a:xfrm>
                    <a:off x="2064129" y="2228394"/>
                    <a:ext cx="132477" cy="63857"/>
                  </a:xfrm>
                  <a:custGeom>
                    <a:avLst/>
                    <a:gdLst>
                      <a:gd name="connsiteX0" fmla="*/ -347 w 132477"/>
                      <a:gd name="connsiteY0" fmla="*/ 34834 h 63857"/>
                      <a:gd name="connsiteX1" fmla="*/ 79790 w 132477"/>
                      <a:gd name="connsiteY1" fmla="*/ -184 h 63857"/>
                      <a:gd name="connsiteX2" fmla="*/ 132130 w 132477"/>
                      <a:gd name="connsiteY2" fmla="*/ 27772 h 63857"/>
                      <a:gd name="connsiteX3" fmla="*/ 54359 w 132477"/>
                      <a:gd name="connsiteY3" fmla="*/ 63673 h 6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477" h="63857">
                        <a:moveTo>
                          <a:pt x="-347" y="34834"/>
                        </a:moveTo>
                        <a:lnTo>
                          <a:pt x="79790" y="-184"/>
                        </a:lnTo>
                        <a:lnTo>
                          <a:pt x="132130" y="27772"/>
                        </a:lnTo>
                        <a:lnTo>
                          <a:pt x="54359" y="63673"/>
                        </a:lnTo>
                        <a:close/>
                      </a:path>
                    </a:pathLst>
                  </a:custGeom>
                  <a:solidFill>
                    <a:srgbClr val="B20D23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Forme libre : forme 42">
                    <a:extLst>
                      <a:ext uri="{FF2B5EF4-FFF2-40B4-BE49-F238E27FC236}">
                        <a16:creationId xmlns:a16="http://schemas.microsoft.com/office/drawing/2014/main" id="{19A76F86-7C6D-408D-8C63-1B7CC86F8DC1}"/>
                      </a:ext>
                    </a:extLst>
                  </p:cNvPr>
                  <p:cNvSpPr/>
                  <p:nvPr/>
                </p:nvSpPr>
                <p:spPr>
                  <a:xfrm>
                    <a:off x="2063833" y="2263412"/>
                    <a:ext cx="55001" cy="106527"/>
                  </a:xfrm>
                  <a:custGeom>
                    <a:avLst/>
                    <a:gdLst>
                      <a:gd name="connsiteX0" fmla="*/ 54664 w 55001"/>
                      <a:gd name="connsiteY0" fmla="*/ 106329 h 106527"/>
                      <a:gd name="connsiteX1" fmla="*/ 54664 w 55001"/>
                      <a:gd name="connsiteY1" fmla="*/ 28640 h 106527"/>
                      <a:gd name="connsiteX2" fmla="*/ -42 w 55001"/>
                      <a:gd name="connsiteY2" fmla="*/ -199 h 106527"/>
                      <a:gd name="connsiteX3" fmla="*/ -338 w 55001"/>
                      <a:gd name="connsiteY3" fmla="*/ 73665 h 106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001" h="106527">
                        <a:moveTo>
                          <a:pt x="54664" y="106329"/>
                        </a:moveTo>
                        <a:lnTo>
                          <a:pt x="54664" y="28640"/>
                        </a:lnTo>
                        <a:lnTo>
                          <a:pt x="-42" y="-199"/>
                        </a:lnTo>
                        <a:lnTo>
                          <a:pt x="-338" y="73665"/>
                        </a:lnTo>
                        <a:close/>
                      </a:path>
                    </a:pathLst>
                  </a:custGeom>
                  <a:solidFill>
                    <a:srgbClr val="800D23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Forme libre : forme 43">
                    <a:extLst>
                      <a:ext uri="{FF2B5EF4-FFF2-40B4-BE49-F238E27FC236}">
                        <a16:creationId xmlns:a16="http://schemas.microsoft.com/office/drawing/2014/main" id="{E2ADDC4B-D4BB-452E-8DE7-973A9477FD6F}"/>
                      </a:ext>
                    </a:extLst>
                  </p:cNvPr>
                  <p:cNvSpPr/>
                  <p:nvPr/>
                </p:nvSpPr>
                <p:spPr>
                  <a:xfrm>
                    <a:off x="2118835" y="2256350"/>
                    <a:ext cx="77771" cy="113590"/>
                  </a:xfrm>
                  <a:custGeom>
                    <a:avLst/>
                    <a:gdLst>
                      <a:gd name="connsiteX0" fmla="*/ -354 w 77771"/>
                      <a:gd name="connsiteY0" fmla="*/ 35704 h 113590"/>
                      <a:gd name="connsiteX1" fmla="*/ 77417 w 77771"/>
                      <a:gd name="connsiteY1" fmla="*/ -198 h 113590"/>
                      <a:gd name="connsiteX2" fmla="*/ 77417 w 77771"/>
                      <a:gd name="connsiteY2" fmla="*/ 77197 h 113590"/>
                      <a:gd name="connsiteX3" fmla="*/ -354 w 77771"/>
                      <a:gd name="connsiteY3" fmla="*/ 113393 h 11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771" h="113590">
                        <a:moveTo>
                          <a:pt x="-354" y="35704"/>
                        </a:moveTo>
                        <a:lnTo>
                          <a:pt x="77417" y="-198"/>
                        </a:lnTo>
                        <a:lnTo>
                          <a:pt x="77417" y="77197"/>
                        </a:lnTo>
                        <a:lnTo>
                          <a:pt x="-354" y="113393"/>
                        </a:lnTo>
                        <a:close/>
                      </a:path>
                    </a:pathLst>
                  </a:custGeom>
                  <a:solidFill>
                    <a:srgbClr val="D80D23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29C1A35-190B-4444-8699-CD5E0063E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336133">
              <a:off x="5569149" y="2812952"/>
              <a:ext cx="135451" cy="134795"/>
            </a:xfrm>
            <a:custGeom>
              <a:avLst/>
              <a:gdLst>
                <a:gd name="connsiteX0" fmla="*/ -25 w 118598"/>
                <a:gd name="connsiteY0" fmla="*/ -52 h 118023"/>
                <a:gd name="connsiteX1" fmla="*/ 118573 w 118598"/>
                <a:gd name="connsiteY1" fmla="*/ -52 h 118023"/>
                <a:gd name="connsiteX2" fmla="*/ 118573 w 118598"/>
                <a:gd name="connsiteY2" fmla="*/ 117972 h 118023"/>
                <a:gd name="connsiteX3" fmla="*/ -25 w 118598"/>
                <a:gd name="connsiteY3" fmla="*/ 117972 h 11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598" h="118023">
                  <a:moveTo>
                    <a:pt x="-25" y="-52"/>
                  </a:moveTo>
                  <a:lnTo>
                    <a:pt x="118573" y="-52"/>
                  </a:lnTo>
                  <a:lnTo>
                    <a:pt x="118573" y="117972"/>
                  </a:lnTo>
                  <a:lnTo>
                    <a:pt x="-25" y="117972"/>
                  </a:lnTo>
                  <a:close/>
                </a:path>
              </a:pathLst>
            </a:custGeom>
          </p:spPr>
        </p:pic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4A295BD3-FD48-43EF-858A-1B5A5C00753D}"/>
                </a:ext>
              </a:extLst>
            </p:cNvPr>
            <p:cNvSpPr/>
            <p:nvPr/>
          </p:nvSpPr>
          <p:spPr>
            <a:xfrm>
              <a:off x="5556052" y="2789862"/>
              <a:ext cx="199981" cy="204434"/>
            </a:xfrm>
            <a:custGeom>
              <a:avLst/>
              <a:gdLst>
                <a:gd name="connsiteX0" fmla="*/ 21754 w 175099"/>
                <a:gd name="connsiteY0" fmla="*/ -323 h 178998"/>
                <a:gd name="connsiteX1" fmla="*/ 174708 w 175099"/>
                <a:gd name="connsiteY1" fmla="*/ 17577 h 178998"/>
                <a:gd name="connsiteX2" fmla="*/ 149609 w 175099"/>
                <a:gd name="connsiteY2" fmla="*/ 178675 h 178998"/>
                <a:gd name="connsiteX3" fmla="*/ -391 w 175099"/>
                <a:gd name="connsiteY3" fmla="*/ 160776 h 178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099" h="178998">
                  <a:moveTo>
                    <a:pt x="21754" y="-323"/>
                  </a:moveTo>
                  <a:lnTo>
                    <a:pt x="174708" y="17577"/>
                  </a:lnTo>
                  <a:lnTo>
                    <a:pt x="149609" y="178675"/>
                  </a:lnTo>
                  <a:lnTo>
                    <a:pt x="-391" y="160776"/>
                  </a:lnTo>
                </a:path>
              </a:pathLst>
            </a:custGeom>
            <a:noFill/>
            <a:ln w="888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3BFD0871-8318-48E1-9805-1FAE083FED3F}"/>
              </a:ext>
            </a:extLst>
          </p:cNvPr>
          <p:cNvGrpSpPr/>
          <p:nvPr/>
        </p:nvGrpSpPr>
        <p:grpSpPr>
          <a:xfrm>
            <a:off x="5725651" y="1434626"/>
            <a:ext cx="2064122" cy="2029045"/>
            <a:chOff x="1206706" y="1320197"/>
            <a:chExt cx="2171194" cy="2134298"/>
          </a:xfrm>
        </p:grpSpPr>
        <p:grpSp>
          <p:nvGrpSpPr>
            <p:cNvPr id="67" name="Espace réservé du contenu 7">
              <a:extLst>
                <a:ext uri="{FF2B5EF4-FFF2-40B4-BE49-F238E27FC236}">
                  <a16:creationId xmlns:a16="http://schemas.microsoft.com/office/drawing/2014/main" id="{AA7D9428-2F40-44A4-97B5-8D4F4EC862A8}"/>
                </a:ext>
              </a:extLst>
            </p:cNvPr>
            <p:cNvGrpSpPr/>
            <p:nvPr/>
          </p:nvGrpSpPr>
          <p:grpSpPr>
            <a:xfrm>
              <a:off x="1206706" y="1320197"/>
              <a:ext cx="2171194" cy="2134298"/>
              <a:chOff x="8399725" y="1466280"/>
              <a:chExt cx="1909602" cy="1877151"/>
            </a:xfrm>
          </p:grpSpPr>
          <p:pic>
            <p:nvPicPr>
              <p:cNvPr id="68" name="Image 67">
                <a:extLst>
                  <a:ext uri="{FF2B5EF4-FFF2-40B4-BE49-F238E27FC236}">
                    <a16:creationId xmlns:a16="http://schemas.microsoft.com/office/drawing/2014/main" id="{4898F194-A368-4F94-BDF6-3635C8AE9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99725" y="1621526"/>
                <a:ext cx="905556" cy="908739"/>
              </a:xfrm>
              <a:custGeom>
                <a:avLst/>
                <a:gdLst>
                  <a:gd name="connsiteX0" fmla="*/ 0 w 905555"/>
                  <a:gd name="connsiteY0" fmla="*/ 0 h 908739"/>
                  <a:gd name="connsiteX1" fmla="*/ 917018 w 905555"/>
                  <a:gd name="connsiteY1" fmla="*/ 0 h 908739"/>
                  <a:gd name="connsiteX2" fmla="*/ 917018 w 905555"/>
                  <a:gd name="connsiteY2" fmla="*/ 920530 h 908739"/>
                  <a:gd name="connsiteX3" fmla="*/ 0 w 905555"/>
                  <a:gd name="connsiteY3" fmla="*/ 920530 h 90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5555" h="908739">
                    <a:moveTo>
                      <a:pt x="0" y="0"/>
                    </a:moveTo>
                    <a:lnTo>
                      <a:pt x="917018" y="0"/>
                    </a:lnTo>
                    <a:lnTo>
                      <a:pt x="917018" y="920530"/>
                    </a:lnTo>
                    <a:lnTo>
                      <a:pt x="0" y="920530"/>
                    </a:lnTo>
                    <a:close/>
                  </a:path>
                </a:pathLst>
              </a:custGeom>
              <a:ln/>
            </p:spPr>
          </p:pic>
          <p:pic>
            <p:nvPicPr>
              <p:cNvPr id="69" name="Image 68">
                <a:extLst>
                  <a:ext uri="{FF2B5EF4-FFF2-40B4-BE49-F238E27FC236}">
                    <a16:creationId xmlns:a16="http://schemas.microsoft.com/office/drawing/2014/main" id="{F00015AF-A066-4381-ADD7-7522F4909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590435" y="2195011"/>
                <a:ext cx="178728" cy="179356"/>
              </a:xfrm>
              <a:custGeom>
                <a:avLst/>
                <a:gdLst>
                  <a:gd name="connsiteX0" fmla="*/ 0 w 178728"/>
                  <a:gd name="connsiteY0" fmla="*/ 0 h 179356"/>
                  <a:gd name="connsiteX1" fmla="*/ 187751 w 178728"/>
                  <a:gd name="connsiteY1" fmla="*/ 0 h 179356"/>
                  <a:gd name="connsiteX2" fmla="*/ 187751 w 178728"/>
                  <a:gd name="connsiteY2" fmla="*/ 188470 h 179356"/>
                  <a:gd name="connsiteX3" fmla="*/ 0 w 178728"/>
                  <a:gd name="connsiteY3" fmla="*/ 188470 h 179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728" h="179356">
                    <a:moveTo>
                      <a:pt x="0" y="0"/>
                    </a:moveTo>
                    <a:lnTo>
                      <a:pt x="187751" y="0"/>
                    </a:lnTo>
                    <a:lnTo>
                      <a:pt x="187751" y="188470"/>
                    </a:lnTo>
                    <a:lnTo>
                      <a:pt x="0" y="188470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70" name="Forme libre : forme 69">
                <a:extLst>
                  <a:ext uri="{FF2B5EF4-FFF2-40B4-BE49-F238E27FC236}">
                    <a16:creationId xmlns:a16="http://schemas.microsoft.com/office/drawing/2014/main" id="{DD065F2D-D6BD-4E2A-B751-C409591E9A8E}"/>
                  </a:ext>
                </a:extLst>
              </p:cNvPr>
              <p:cNvSpPr/>
              <p:nvPr/>
            </p:nvSpPr>
            <p:spPr>
              <a:xfrm>
                <a:off x="9895528" y="1792201"/>
                <a:ext cx="381287" cy="466327"/>
              </a:xfrm>
              <a:custGeom>
                <a:avLst/>
                <a:gdLst>
                  <a:gd name="connsiteX0" fmla="*/ 81401 w 381286"/>
                  <a:gd name="connsiteY0" fmla="*/ 65494 h 466326"/>
                  <a:gd name="connsiteX1" fmla="*/ 241243 w 381286"/>
                  <a:gd name="connsiteY1" fmla="*/ 323 h 466326"/>
                  <a:gd name="connsiteX2" fmla="*/ 344644 w 381286"/>
                  <a:gd name="connsiteY2" fmla="*/ 38920 h 466326"/>
                  <a:gd name="connsiteX3" fmla="*/ 366401 w 381286"/>
                  <a:gd name="connsiteY3" fmla="*/ 191407 h 466326"/>
                  <a:gd name="connsiteX4" fmla="*/ 357572 w 381286"/>
                  <a:gd name="connsiteY4" fmla="*/ 204378 h 466326"/>
                  <a:gd name="connsiteX5" fmla="*/ 376171 w 381286"/>
                  <a:gd name="connsiteY5" fmla="*/ 222728 h 466326"/>
                  <a:gd name="connsiteX6" fmla="*/ 362933 w 381286"/>
                  <a:gd name="connsiteY6" fmla="*/ 265753 h 466326"/>
                  <a:gd name="connsiteX7" fmla="*/ 314379 w 381286"/>
                  <a:gd name="connsiteY7" fmla="*/ 289164 h 466326"/>
                  <a:gd name="connsiteX8" fmla="*/ 308386 w 381286"/>
                  <a:gd name="connsiteY8" fmla="*/ 293277 h 466326"/>
                  <a:gd name="connsiteX9" fmla="*/ 258902 w 381286"/>
                  <a:gd name="connsiteY9" fmla="*/ 362877 h 466326"/>
                  <a:gd name="connsiteX10" fmla="*/ 258270 w 381286"/>
                  <a:gd name="connsiteY10" fmla="*/ 434380 h 466326"/>
                  <a:gd name="connsiteX11" fmla="*/ 258270 w 381286"/>
                  <a:gd name="connsiteY11" fmla="*/ 446397 h 466326"/>
                  <a:gd name="connsiteX12" fmla="*/ 246915 w 381286"/>
                  <a:gd name="connsiteY12" fmla="*/ 441973 h 466326"/>
                  <a:gd name="connsiteX13" fmla="*/ 239981 w 381286"/>
                  <a:gd name="connsiteY13" fmla="*/ 369837 h 466326"/>
                  <a:gd name="connsiteX14" fmla="*/ 278443 w 381286"/>
                  <a:gd name="connsiteY14" fmla="*/ 315106 h 466326"/>
                  <a:gd name="connsiteX15" fmla="*/ 305550 w 381286"/>
                  <a:gd name="connsiteY15" fmla="*/ 272396 h 466326"/>
                  <a:gd name="connsiteX16" fmla="*/ 314069 w 381286"/>
                  <a:gd name="connsiteY16" fmla="*/ 269866 h 466326"/>
                  <a:gd name="connsiteX17" fmla="*/ 337399 w 381286"/>
                  <a:gd name="connsiteY17" fmla="*/ 269866 h 466326"/>
                  <a:gd name="connsiteX18" fmla="*/ 248178 w 381286"/>
                  <a:gd name="connsiteY18" fmla="*/ 236014 h 466326"/>
                  <a:gd name="connsiteX19" fmla="*/ 234309 w 381286"/>
                  <a:gd name="connsiteY19" fmla="*/ 236647 h 466326"/>
                  <a:gd name="connsiteX20" fmla="*/ 204676 w 381286"/>
                  <a:gd name="connsiteY20" fmla="*/ 231586 h 466326"/>
                  <a:gd name="connsiteX21" fmla="*/ 65959 w 381286"/>
                  <a:gd name="connsiteY21" fmla="*/ 241077 h 466326"/>
                  <a:gd name="connsiteX22" fmla="*/ 37899 w 381286"/>
                  <a:gd name="connsiteY22" fmla="*/ 236647 h 466326"/>
                  <a:gd name="connsiteX23" fmla="*/ 27497 w 381286"/>
                  <a:gd name="connsiteY23" fmla="*/ 242342 h 466326"/>
                  <a:gd name="connsiteX24" fmla="*/ 14890 w 381286"/>
                  <a:gd name="connsiteY24" fmla="*/ 362560 h 466326"/>
                  <a:gd name="connsiteX25" fmla="*/ 36957 w 381286"/>
                  <a:gd name="connsiteY25" fmla="*/ 425197 h 466326"/>
                  <a:gd name="connsiteX26" fmla="*/ 110093 w 381286"/>
                  <a:gd name="connsiteY26" fmla="*/ 444819 h 466326"/>
                  <a:gd name="connsiteX27" fmla="*/ 144778 w 381286"/>
                  <a:gd name="connsiteY27" fmla="*/ 419828 h 466326"/>
                  <a:gd name="connsiteX28" fmla="*/ 162746 w 381286"/>
                  <a:gd name="connsiteY28" fmla="*/ 406532 h 466326"/>
                  <a:gd name="connsiteX29" fmla="*/ 165892 w 381286"/>
                  <a:gd name="connsiteY29" fmla="*/ 409378 h 466326"/>
                  <a:gd name="connsiteX30" fmla="*/ 161793 w 381286"/>
                  <a:gd name="connsiteY30" fmla="*/ 421407 h 466326"/>
                  <a:gd name="connsiteX31" fmla="*/ 90230 w 381286"/>
                  <a:gd name="connsiteY31" fmla="*/ 468865 h 466326"/>
                  <a:gd name="connsiteX32" fmla="*/ 28438 w 381286"/>
                  <a:gd name="connsiteY32" fmla="*/ 442284 h 466326"/>
                  <a:gd name="connsiteX33" fmla="*/ 1331 w 381286"/>
                  <a:gd name="connsiteY33" fmla="*/ 352437 h 466326"/>
                  <a:gd name="connsiteX34" fmla="*/ 18358 w 381286"/>
                  <a:gd name="connsiteY34" fmla="*/ 247720 h 466326"/>
                  <a:gd name="connsiteX35" fmla="*/ 1021 w 381286"/>
                  <a:gd name="connsiteY35" fmla="*/ 189509 h 466326"/>
                  <a:gd name="connsiteX36" fmla="*/ 29069 w 381286"/>
                  <a:gd name="connsiteY36" fmla="*/ 93967 h 466326"/>
                  <a:gd name="connsiteX37" fmla="*/ 45787 w 381286"/>
                  <a:gd name="connsiteY37" fmla="*/ 69606 h 466326"/>
                  <a:gd name="connsiteX38" fmla="*/ 81413 w 381286"/>
                  <a:gd name="connsiteY38" fmla="*/ 65494 h 466326"/>
                  <a:gd name="connsiteX39" fmla="*/ 76683 w 381286"/>
                  <a:gd name="connsiteY39" fmla="*/ 125604 h 466326"/>
                  <a:gd name="connsiteX40" fmla="*/ 70058 w 381286"/>
                  <a:gd name="connsiteY40" fmla="*/ 136360 h 466326"/>
                  <a:gd name="connsiteX41" fmla="*/ 50195 w 381286"/>
                  <a:gd name="connsiteY41" fmla="*/ 150597 h 466326"/>
                  <a:gd name="connsiteX42" fmla="*/ 52721 w 381286"/>
                  <a:gd name="connsiteY42" fmla="*/ 153760 h 466326"/>
                  <a:gd name="connsiteX43" fmla="*/ 87085 w 381286"/>
                  <a:gd name="connsiteY43" fmla="*/ 132880 h 466326"/>
                  <a:gd name="connsiteX44" fmla="*/ 76683 w 381286"/>
                  <a:gd name="connsiteY44" fmla="*/ 125604 h 466326"/>
                  <a:gd name="connsiteX45" fmla="*/ 65018 w 381286"/>
                  <a:gd name="connsiteY45" fmla="*/ 112633 h 466326"/>
                  <a:gd name="connsiteX46" fmla="*/ 26234 w 381286"/>
                  <a:gd name="connsiteY46" fmla="*/ 147750 h 466326"/>
                  <a:gd name="connsiteX47" fmla="*/ 28128 w 381286"/>
                  <a:gd name="connsiteY47" fmla="*/ 149964 h 466326"/>
                  <a:gd name="connsiteX48" fmla="*/ 42319 w 381286"/>
                  <a:gd name="connsiteY48" fmla="*/ 141422 h 466326"/>
                  <a:gd name="connsiteX49" fmla="*/ 76683 w 381286"/>
                  <a:gd name="connsiteY49" fmla="*/ 125604 h 466326"/>
                  <a:gd name="connsiteX50" fmla="*/ 249441 w 381286"/>
                  <a:gd name="connsiteY50" fmla="*/ 11396 h 466326"/>
                  <a:gd name="connsiteX51" fmla="*/ 105363 w 381286"/>
                  <a:gd name="connsiteY51" fmla="*/ 52840 h 466326"/>
                  <a:gd name="connsiteX52" fmla="*/ 106626 w 381286"/>
                  <a:gd name="connsiteY52" fmla="*/ 112948 h 466326"/>
                  <a:gd name="connsiteX53" fmla="*/ 317215 w 381286"/>
                  <a:gd name="connsiteY53" fmla="*/ 218931 h 466326"/>
                  <a:gd name="connsiteX54" fmla="*/ 328880 w 381286"/>
                  <a:gd name="connsiteY54" fmla="*/ 214502 h 466326"/>
                  <a:gd name="connsiteX55" fmla="*/ 348433 w 381286"/>
                  <a:gd name="connsiteY55" fmla="*/ 186662 h 466326"/>
                  <a:gd name="connsiteX56" fmla="*/ 337399 w 381286"/>
                  <a:gd name="connsiteY56" fmla="*/ 51891 h 466326"/>
                  <a:gd name="connsiteX57" fmla="*/ 249441 w 381286"/>
                  <a:gd name="connsiteY57" fmla="*/ 11396 h 466326"/>
                  <a:gd name="connsiteX58" fmla="*/ 98118 w 381286"/>
                  <a:gd name="connsiteY58" fmla="*/ 145534 h 466326"/>
                  <a:gd name="connsiteX59" fmla="*/ 97165 w 381286"/>
                  <a:gd name="connsiteY59" fmla="*/ 141105 h 466326"/>
                  <a:gd name="connsiteX60" fmla="*/ 82986 w 381286"/>
                  <a:gd name="connsiteY60" fmla="*/ 146483 h 466326"/>
                  <a:gd name="connsiteX61" fmla="*/ 23088 w 381286"/>
                  <a:gd name="connsiteY61" fmla="*/ 193622 h 466326"/>
                  <a:gd name="connsiteX62" fmla="*/ 11101 w 381286"/>
                  <a:gd name="connsiteY62" fmla="*/ 202164 h 466326"/>
                  <a:gd name="connsiteX63" fmla="*/ 18989 w 381286"/>
                  <a:gd name="connsiteY63" fmla="*/ 239811 h 466326"/>
                  <a:gd name="connsiteX64" fmla="*/ 25924 w 381286"/>
                  <a:gd name="connsiteY64" fmla="*/ 225575 h 466326"/>
                  <a:gd name="connsiteX65" fmla="*/ 102217 w 381286"/>
                  <a:gd name="connsiteY65" fmla="*/ 164517 h 466326"/>
                  <a:gd name="connsiteX66" fmla="*/ 110093 w 381286"/>
                  <a:gd name="connsiteY66" fmla="*/ 159454 h 466326"/>
                  <a:gd name="connsiteX67" fmla="*/ 112619 w 381286"/>
                  <a:gd name="connsiteY67" fmla="*/ 162301 h 466326"/>
                  <a:gd name="connsiteX68" fmla="*/ 46418 w 381286"/>
                  <a:gd name="connsiteY68" fmla="*/ 225892 h 466326"/>
                  <a:gd name="connsiteX69" fmla="*/ 65327 w 381286"/>
                  <a:gd name="connsiteY69" fmla="*/ 227789 h 466326"/>
                  <a:gd name="connsiteX70" fmla="*/ 76683 w 381286"/>
                  <a:gd name="connsiteY70" fmla="*/ 226840 h 466326"/>
                  <a:gd name="connsiteX71" fmla="*/ 115455 w 381286"/>
                  <a:gd name="connsiteY71" fmla="*/ 195519 h 466326"/>
                  <a:gd name="connsiteX72" fmla="*/ 131850 w 381286"/>
                  <a:gd name="connsiteY72" fmla="*/ 185712 h 466326"/>
                  <a:gd name="connsiteX73" fmla="*/ 110415 w 381286"/>
                  <a:gd name="connsiteY73" fmla="*/ 209440 h 466326"/>
                  <a:gd name="connsiteX74" fmla="*/ 87085 w 381286"/>
                  <a:gd name="connsiteY74" fmla="*/ 231901 h 466326"/>
                  <a:gd name="connsiteX75" fmla="*/ 100001 w 381286"/>
                  <a:gd name="connsiteY75" fmla="*/ 233167 h 466326"/>
                  <a:gd name="connsiteX76" fmla="*/ 98118 w 381286"/>
                  <a:gd name="connsiteY76" fmla="*/ 230953 h 466326"/>
                  <a:gd name="connsiteX77" fmla="*/ 142562 w 381286"/>
                  <a:gd name="connsiteY77" fmla="*/ 186346 h 466326"/>
                  <a:gd name="connsiteX78" fmla="*/ 146661 w 381286"/>
                  <a:gd name="connsiteY78" fmla="*/ 190141 h 466326"/>
                  <a:gd name="connsiteX79" fmla="*/ 107257 w 381286"/>
                  <a:gd name="connsiteY79" fmla="*/ 235698 h 466326"/>
                  <a:gd name="connsiteX80" fmla="*/ 134686 w 381286"/>
                  <a:gd name="connsiteY80" fmla="*/ 215135 h 466326"/>
                  <a:gd name="connsiteX81" fmla="*/ 159279 w 381286"/>
                  <a:gd name="connsiteY81" fmla="*/ 191090 h 466326"/>
                  <a:gd name="connsiteX82" fmla="*/ 104421 w 381286"/>
                  <a:gd name="connsiteY82" fmla="*/ 149963 h 466326"/>
                  <a:gd name="connsiteX83" fmla="*/ 75098 w 381286"/>
                  <a:gd name="connsiteY83" fmla="*/ 174640 h 466326"/>
                  <a:gd name="connsiteX84" fmla="*/ 45155 w 381286"/>
                  <a:gd name="connsiteY84" fmla="*/ 197101 h 466326"/>
                  <a:gd name="connsiteX85" fmla="*/ 14890 w 381286"/>
                  <a:gd name="connsiteY85" fmla="*/ 216717 h 466326"/>
                  <a:gd name="connsiteX86" fmla="*/ 98118 w 381286"/>
                  <a:gd name="connsiteY86" fmla="*/ 145534 h 466326"/>
                  <a:gd name="connsiteX87" fmla="*/ 62182 w 381286"/>
                  <a:gd name="connsiteY87" fmla="*/ 101559 h 466326"/>
                  <a:gd name="connsiteX88" fmla="*/ 74466 w 381286"/>
                  <a:gd name="connsiteY88" fmla="*/ 114530 h 466326"/>
                  <a:gd name="connsiteX89" fmla="*/ 107888 w 381286"/>
                  <a:gd name="connsiteY89" fmla="*/ 139523 h 466326"/>
                  <a:gd name="connsiteX90" fmla="*/ 184491 w 381286"/>
                  <a:gd name="connsiteY90" fmla="*/ 188876 h 466326"/>
                  <a:gd name="connsiteX91" fmla="*/ 286950 w 381286"/>
                  <a:gd name="connsiteY91" fmla="*/ 234433 h 466326"/>
                  <a:gd name="connsiteX92" fmla="*/ 349696 w 381286"/>
                  <a:gd name="connsiteY92" fmla="*/ 253414 h 466326"/>
                  <a:gd name="connsiteX93" fmla="*/ 363565 w 381286"/>
                  <a:gd name="connsiteY93" fmla="*/ 244557 h 466326"/>
                  <a:gd name="connsiteX94" fmla="*/ 334873 w 381286"/>
                  <a:gd name="connsiteY94" fmla="*/ 241393 h 466326"/>
                  <a:gd name="connsiteX95" fmla="*/ 216341 w 381286"/>
                  <a:gd name="connsiteY95" fmla="*/ 193622 h 466326"/>
                  <a:gd name="connsiteX96" fmla="*/ 99691 w 381286"/>
                  <a:gd name="connsiteY96" fmla="*/ 117379 h 466326"/>
                  <a:gd name="connsiteX97" fmla="*/ 76361 w 381286"/>
                  <a:gd name="connsiteY97" fmla="*/ 74985 h 466326"/>
                  <a:gd name="connsiteX98" fmla="*/ 60597 w 381286"/>
                  <a:gd name="connsiteY98" fmla="*/ 68658 h 466326"/>
                  <a:gd name="connsiteX99" fmla="*/ 39793 w 381286"/>
                  <a:gd name="connsiteY99" fmla="*/ 91752 h 466326"/>
                  <a:gd name="connsiteX100" fmla="*/ 56498 w 381286"/>
                  <a:gd name="connsiteY100" fmla="*/ 94283 h 466326"/>
                  <a:gd name="connsiteX101" fmla="*/ 48301 w 381286"/>
                  <a:gd name="connsiteY101" fmla="*/ 110418 h 466326"/>
                  <a:gd name="connsiteX102" fmla="*/ 50827 w 381286"/>
                  <a:gd name="connsiteY102" fmla="*/ 112633 h 466326"/>
                  <a:gd name="connsiteX103" fmla="*/ 62182 w 381286"/>
                  <a:gd name="connsiteY103" fmla="*/ 101559 h 466326"/>
                  <a:gd name="connsiteX104" fmla="*/ 149818 w 381286"/>
                  <a:gd name="connsiteY104" fmla="*/ 231270 h 466326"/>
                  <a:gd name="connsiteX105" fmla="*/ 151713 w 381286"/>
                  <a:gd name="connsiteY105" fmla="*/ 234749 h 466326"/>
                  <a:gd name="connsiteX106" fmla="*/ 209716 w 381286"/>
                  <a:gd name="connsiteY106" fmla="*/ 216717 h 466326"/>
                  <a:gd name="connsiteX107" fmla="*/ 156443 w 381286"/>
                  <a:gd name="connsiteY107" fmla="*/ 223677 h 466326"/>
                  <a:gd name="connsiteX108" fmla="*/ 149818 w 381286"/>
                  <a:gd name="connsiteY108" fmla="*/ 231270 h 466326"/>
                  <a:gd name="connsiteX109" fmla="*/ 331406 w 381286"/>
                  <a:gd name="connsiteY109" fmla="*/ 221146 h 466326"/>
                  <a:gd name="connsiteX110" fmla="*/ 331716 w 381286"/>
                  <a:gd name="connsiteY110" fmla="*/ 223360 h 466326"/>
                  <a:gd name="connsiteX111" fmla="*/ 356940 w 381286"/>
                  <a:gd name="connsiteY111" fmla="*/ 226207 h 466326"/>
                  <a:gd name="connsiteX112" fmla="*/ 347479 w 381286"/>
                  <a:gd name="connsiteY112" fmla="*/ 215135 h 466326"/>
                  <a:gd name="connsiteX113" fmla="*/ 331406 w 381286"/>
                  <a:gd name="connsiteY113" fmla="*/ 221146 h 46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381286" h="466326">
                    <a:moveTo>
                      <a:pt x="81401" y="65494"/>
                    </a:moveTo>
                    <a:cubicBezTo>
                      <a:pt x="123962" y="17091"/>
                      <a:pt x="178188" y="-2841"/>
                      <a:pt x="241243" y="323"/>
                    </a:cubicBezTo>
                    <a:cubicBezTo>
                      <a:pt x="279384" y="2221"/>
                      <a:pt x="315011" y="13927"/>
                      <a:pt x="344644" y="38920"/>
                    </a:cubicBezTo>
                    <a:cubicBezTo>
                      <a:pt x="391935" y="78465"/>
                      <a:pt x="400443" y="139840"/>
                      <a:pt x="366401" y="191407"/>
                    </a:cubicBezTo>
                    <a:cubicBezTo>
                      <a:pt x="363565" y="195521"/>
                      <a:pt x="360729" y="199317"/>
                      <a:pt x="357572" y="204378"/>
                    </a:cubicBezTo>
                    <a:cubicBezTo>
                      <a:pt x="365448" y="208807"/>
                      <a:pt x="362612" y="222728"/>
                      <a:pt x="376171" y="222728"/>
                    </a:cubicBezTo>
                    <a:cubicBezTo>
                      <a:pt x="379007" y="239178"/>
                      <a:pt x="376493" y="253414"/>
                      <a:pt x="362933" y="265753"/>
                    </a:cubicBezTo>
                    <a:cubicBezTo>
                      <a:pt x="348742" y="278407"/>
                      <a:pt x="334873" y="290113"/>
                      <a:pt x="314379" y="289164"/>
                    </a:cubicBezTo>
                    <a:cubicBezTo>
                      <a:pt x="312485" y="289164"/>
                      <a:pt x="309649" y="291378"/>
                      <a:pt x="308386" y="293277"/>
                    </a:cubicBezTo>
                    <a:cubicBezTo>
                      <a:pt x="291681" y="316371"/>
                      <a:pt x="274975" y="339149"/>
                      <a:pt x="258902" y="362877"/>
                    </a:cubicBezTo>
                    <a:cubicBezTo>
                      <a:pt x="238718" y="392303"/>
                      <a:pt x="239039" y="404320"/>
                      <a:pt x="258270" y="434380"/>
                    </a:cubicBezTo>
                    <a:cubicBezTo>
                      <a:pt x="260153" y="437226"/>
                      <a:pt x="258580" y="442284"/>
                      <a:pt x="258270" y="446397"/>
                    </a:cubicBezTo>
                    <a:cubicBezTo>
                      <a:pt x="254481" y="445130"/>
                      <a:pt x="249120" y="444819"/>
                      <a:pt x="246915" y="441973"/>
                    </a:cubicBezTo>
                    <a:cubicBezTo>
                      <a:pt x="228947" y="420450"/>
                      <a:pt x="225789" y="393882"/>
                      <a:pt x="239981" y="369837"/>
                    </a:cubicBezTo>
                    <a:cubicBezTo>
                      <a:pt x="251336" y="350855"/>
                      <a:pt x="265837" y="333455"/>
                      <a:pt x="278443" y="315106"/>
                    </a:cubicBezTo>
                    <a:cubicBezTo>
                      <a:pt x="287903" y="301187"/>
                      <a:pt x="296101" y="286317"/>
                      <a:pt x="305550" y="272396"/>
                    </a:cubicBezTo>
                    <a:cubicBezTo>
                      <a:pt x="306813" y="270499"/>
                      <a:pt x="313438" y="269234"/>
                      <a:pt x="314069" y="269866"/>
                    </a:cubicBezTo>
                    <a:cubicBezTo>
                      <a:pt x="322577" y="283785"/>
                      <a:pt x="329833" y="272081"/>
                      <a:pt x="337399" y="269866"/>
                    </a:cubicBezTo>
                    <a:cubicBezTo>
                      <a:pt x="307444" y="258477"/>
                      <a:pt x="278121" y="247404"/>
                      <a:pt x="248178" y="236014"/>
                    </a:cubicBezTo>
                    <a:cubicBezTo>
                      <a:pt x="245652" y="246139"/>
                      <a:pt x="239671" y="242659"/>
                      <a:pt x="234309" y="236647"/>
                    </a:cubicBezTo>
                    <a:cubicBezTo>
                      <a:pt x="225480" y="226524"/>
                      <a:pt x="216972" y="225890"/>
                      <a:pt x="204676" y="231586"/>
                    </a:cubicBezTo>
                    <a:cubicBezTo>
                      <a:pt x="159910" y="252782"/>
                      <a:pt x="112929" y="251200"/>
                      <a:pt x="65959" y="241077"/>
                    </a:cubicBezTo>
                    <a:cubicBezTo>
                      <a:pt x="56820" y="239178"/>
                      <a:pt x="47359" y="237280"/>
                      <a:pt x="37899" y="236647"/>
                    </a:cubicBezTo>
                    <a:cubicBezTo>
                      <a:pt x="34431" y="236330"/>
                      <a:pt x="28438" y="239495"/>
                      <a:pt x="27497" y="242342"/>
                    </a:cubicBezTo>
                    <a:cubicBezTo>
                      <a:pt x="15832" y="281571"/>
                      <a:pt x="9529" y="321434"/>
                      <a:pt x="14890" y="362560"/>
                    </a:cubicBezTo>
                    <a:cubicBezTo>
                      <a:pt x="18036" y="384711"/>
                      <a:pt x="23719" y="406532"/>
                      <a:pt x="36957" y="425197"/>
                    </a:cubicBezTo>
                    <a:cubicBezTo>
                      <a:pt x="55557" y="452089"/>
                      <a:pt x="81091" y="459681"/>
                      <a:pt x="110093" y="444819"/>
                    </a:cubicBezTo>
                    <a:cubicBezTo>
                      <a:pt x="122711" y="438494"/>
                      <a:pt x="133423" y="428366"/>
                      <a:pt x="144778" y="419828"/>
                    </a:cubicBezTo>
                    <a:cubicBezTo>
                      <a:pt x="150759" y="415392"/>
                      <a:pt x="156753" y="410968"/>
                      <a:pt x="162746" y="406532"/>
                    </a:cubicBezTo>
                    <a:cubicBezTo>
                      <a:pt x="163687" y="407489"/>
                      <a:pt x="164950" y="408433"/>
                      <a:pt x="165892" y="409378"/>
                    </a:cubicBezTo>
                    <a:cubicBezTo>
                      <a:pt x="164641" y="413491"/>
                      <a:pt x="164009" y="417927"/>
                      <a:pt x="161793" y="421407"/>
                    </a:cubicBezTo>
                    <a:cubicBezTo>
                      <a:pt x="144456" y="447031"/>
                      <a:pt x="121126" y="464428"/>
                      <a:pt x="90230" y="468865"/>
                    </a:cubicBezTo>
                    <a:cubicBezTo>
                      <a:pt x="65018" y="472344"/>
                      <a:pt x="44202" y="461894"/>
                      <a:pt x="28438" y="442284"/>
                    </a:cubicBezTo>
                    <a:cubicBezTo>
                      <a:pt x="7634" y="416026"/>
                      <a:pt x="2272" y="385021"/>
                      <a:pt x="1331" y="352437"/>
                    </a:cubicBezTo>
                    <a:cubicBezTo>
                      <a:pt x="68" y="316688"/>
                      <a:pt x="7956" y="282520"/>
                      <a:pt x="18358" y="247720"/>
                    </a:cubicBezTo>
                    <a:cubicBezTo>
                      <a:pt x="-1505" y="232851"/>
                      <a:pt x="-1195" y="211339"/>
                      <a:pt x="1021" y="189509"/>
                    </a:cubicBezTo>
                    <a:cubicBezTo>
                      <a:pt x="4488" y="155975"/>
                      <a:pt x="13306" y="124022"/>
                      <a:pt x="29069" y="93967"/>
                    </a:cubicBezTo>
                    <a:cubicBezTo>
                      <a:pt x="33800" y="85424"/>
                      <a:pt x="39483" y="77199"/>
                      <a:pt x="45787" y="69606"/>
                    </a:cubicBezTo>
                    <a:cubicBezTo>
                      <a:pt x="58083" y="55687"/>
                      <a:pt x="67853" y="55053"/>
                      <a:pt x="81413" y="65494"/>
                    </a:cubicBezTo>
                    <a:close/>
                    <a:moveTo>
                      <a:pt x="76683" y="125604"/>
                    </a:moveTo>
                    <a:cubicBezTo>
                      <a:pt x="74466" y="129400"/>
                      <a:pt x="72894" y="133829"/>
                      <a:pt x="70058" y="136360"/>
                    </a:cubicBezTo>
                    <a:cubicBezTo>
                      <a:pt x="64064" y="141738"/>
                      <a:pt x="56820" y="145851"/>
                      <a:pt x="50195" y="150597"/>
                    </a:cubicBezTo>
                    <a:cubicBezTo>
                      <a:pt x="51148" y="151546"/>
                      <a:pt x="51768" y="152494"/>
                      <a:pt x="52721" y="153760"/>
                    </a:cubicBezTo>
                    <a:cubicBezTo>
                      <a:pt x="63755" y="147116"/>
                      <a:pt x="74466" y="140472"/>
                      <a:pt x="87085" y="132880"/>
                    </a:cubicBezTo>
                    <a:cubicBezTo>
                      <a:pt x="82664" y="130033"/>
                      <a:pt x="79518" y="127818"/>
                      <a:pt x="76683" y="125604"/>
                    </a:cubicBezTo>
                    <a:cubicBezTo>
                      <a:pt x="72894" y="121807"/>
                      <a:pt x="69426" y="117694"/>
                      <a:pt x="65018" y="112633"/>
                    </a:cubicBezTo>
                    <a:cubicBezTo>
                      <a:pt x="51458" y="124971"/>
                      <a:pt x="38852" y="136360"/>
                      <a:pt x="26234" y="147750"/>
                    </a:cubicBezTo>
                    <a:cubicBezTo>
                      <a:pt x="26865" y="148382"/>
                      <a:pt x="27497" y="149330"/>
                      <a:pt x="28128" y="149964"/>
                    </a:cubicBezTo>
                    <a:cubicBezTo>
                      <a:pt x="32858" y="147116"/>
                      <a:pt x="37267" y="143953"/>
                      <a:pt x="42319" y="141422"/>
                    </a:cubicBezTo>
                    <a:cubicBezTo>
                      <a:pt x="53662" y="135727"/>
                      <a:pt x="65327" y="130665"/>
                      <a:pt x="76683" y="125604"/>
                    </a:cubicBezTo>
                    <a:close/>
                    <a:moveTo>
                      <a:pt x="249441" y="11396"/>
                    </a:moveTo>
                    <a:cubicBezTo>
                      <a:pt x="194583" y="5385"/>
                      <a:pt x="141930" y="20570"/>
                      <a:pt x="105363" y="52840"/>
                    </a:cubicBezTo>
                    <a:cubicBezTo>
                      <a:pt x="75098" y="79730"/>
                      <a:pt x="72262" y="87007"/>
                      <a:pt x="106626" y="112948"/>
                    </a:cubicBezTo>
                    <a:cubicBezTo>
                      <a:pt x="170312" y="161036"/>
                      <a:pt x="241875" y="193939"/>
                      <a:pt x="317215" y="218931"/>
                    </a:cubicBezTo>
                    <a:cubicBezTo>
                      <a:pt x="320372" y="219881"/>
                      <a:pt x="326366" y="217349"/>
                      <a:pt x="328880" y="214502"/>
                    </a:cubicBezTo>
                    <a:cubicBezTo>
                      <a:pt x="336136" y="205643"/>
                      <a:pt x="341498" y="195836"/>
                      <a:pt x="348433" y="186662"/>
                    </a:cubicBezTo>
                    <a:cubicBezTo>
                      <a:pt x="380580" y="143004"/>
                      <a:pt x="376481" y="89538"/>
                      <a:pt x="337399" y="51891"/>
                    </a:cubicBezTo>
                    <a:cubicBezTo>
                      <a:pt x="311543" y="27531"/>
                      <a:pt x="280969" y="15825"/>
                      <a:pt x="249441" y="11396"/>
                    </a:cubicBezTo>
                    <a:close/>
                    <a:moveTo>
                      <a:pt x="98118" y="145534"/>
                    </a:moveTo>
                    <a:cubicBezTo>
                      <a:pt x="97796" y="143953"/>
                      <a:pt x="97486" y="142687"/>
                      <a:pt x="97165" y="141105"/>
                    </a:cubicBezTo>
                    <a:cubicBezTo>
                      <a:pt x="92446" y="142687"/>
                      <a:pt x="87085" y="143636"/>
                      <a:pt x="82986" y="146483"/>
                    </a:cubicBezTo>
                    <a:cubicBezTo>
                      <a:pt x="62801" y="161986"/>
                      <a:pt x="43260" y="177804"/>
                      <a:pt x="23088" y="193622"/>
                    </a:cubicBezTo>
                    <a:cubicBezTo>
                      <a:pt x="19299" y="196469"/>
                      <a:pt x="15522" y="199000"/>
                      <a:pt x="11101" y="202164"/>
                    </a:cubicBezTo>
                    <a:cubicBezTo>
                      <a:pt x="9529" y="221461"/>
                      <a:pt x="12364" y="234117"/>
                      <a:pt x="18989" y="239811"/>
                    </a:cubicBezTo>
                    <a:cubicBezTo>
                      <a:pt x="21193" y="235066"/>
                      <a:pt x="22135" y="228739"/>
                      <a:pt x="25924" y="225575"/>
                    </a:cubicBezTo>
                    <a:cubicBezTo>
                      <a:pt x="50827" y="204695"/>
                      <a:pt x="76683" y="184764"/>
                      <a:pt x="102217" y="164517"/>
                    </a:cubicBezTo>
                    <a:cubicBezTo>
                      <a:pt x="104731" y="162618"/>
                      <a:pt x="107579" y="161036"/>
                      <a:pt x="110093" y="159454"/>
                    </a:cubicBezTo>
                    <a:cubicBezTo>
                      <a:pt x="111046" y="160404"/>
                      <a:pt x="111666" y="161353"/>
                      <a:pt x="112619" y="162301"/>
                    </a:cubicBezTo>
                    <a:cubicBezTo>
                      <a:pt x="96533" y="188560"/>
                      <a:pt x="69116" y="203746"/>
                      <a:pt x="46418" y="225892"/>
                    </a:cubicBezTo>
                    <a:cubicBezTo>
                      <a:pt x="53984" y="226841"/>
                      <a:pt x="59656" y="227474"/>
                      <a:pt x="65327" y="227789"/>
                    </a:cubicBezTo>
                    <a:cubicBezTo>
                      <a:pt x="69116" y="228106"/>
                      <a:pt x="74157" y="228739"/>
                      <a:pt x="76683" y="226840"/>
                    </a:cubicBezTo>
                    <a:cubicBezTo>
                      <a:pt x="89920" y="216717"/>
                      <a:pt x="102527" y="205960"/>
                      <a:pt x="115455" y="195519"/>
                    </a:cubicBezTo>
                    <a:cubicBezTo>
                      <a:pt x="120495" y="191723"/>
                      <a:pt x="126178" y="188876"/>
                      <a:pt x="131850" y="185712"/>
                    </a:cubicBezTo>
                    <a:cubicBezTo>
                      <a:pt x="124915" y="194571"/>
                      <a:pt x="117659" y="202164"/>
                      <a:pt x="110415" y="209440"/>
                    </a:cubicBezTo>
                    <a:cubicBezTo>
                      <a:pt x="103158" y="216717"/>
                      <a:pt x="95592" y="223676"/>
                      <a:pt x="87085" y="231901"/>
                    </a:cubicBezTo>
                    <a:cubicBezTo>
                      <a:pt x="92446" y="232535"/>
                      <a:pt x="96224" y="232851"/>
                      <a:pt x="100001" y="233167"/>
                    </a:cubicBezTo>
                    <a:cubicBezTo>
                      <a:pt x="99381" y="232535"/>
                      <a:pt x="98749" y="231586"/>
                      <a:pt x="98118" y="230953"/>
                    </a:cubicBezTo>
                    <a:cubicBezTo>
                      <a:pt x="112929" y="216083"/>
                      <a:pt x="127751" y="201215"/>
                      <a:pt x="142562" y="186346"/>
                    </a:cubicBezTo>
                    <a:cubicBezTo>
                      <a:pt x="143825" y="187611"/>
                      <a:pt x="145088" y="188876"/>
                      <a:pt x="146661" y="190141"/>
                    </a:cubicBezTo>
                    <a:cubicBezTo>
                      <a:pt x="134054" y="204694"/>
                      <a:pt x="121448" y="219247"/>
                      <a:pt x="107257" y="235698"/>
                    </a:cubicBezTo>
                    <a:cubicBezTo>
                      <a:pt x="122699" y="235066"/>
                      <a:pt x="125857" y="221461"/>
                      <a:pt x="134686" y="215135"/>
                    </a:cubicBezTo>
                    <a:cubicBezTo>
                      <a:pt x="143825" y="208490"/>
                      <a:pt x="151081" y="199000"/>
                      <a:pt x="159279" y="191090"/>
                    </a:cubicBezTo>
                    <a:cubicBezTo>
                      <a:pt x="140357" y="176854"/>
                      <a:pt x="122389" y="163568"/>
                      <a:pt x="104421" y="149963"/>
                    </a:cubicBezTo>
                    <a:cubicBezTo>
                      <a:pt x="94651" y="158189"/>
                      <a:pt x="85190" y="166730"/>
                      <a:pt x="75098" y="174640"/>
                    </a:cubicBezTo>
                    <a:cubicBezTo>
                      <a:pt x="65327" y="182548"/>
                      <a:pt x="55557" y="190141"/>
                      <a:pt x="45155" y="197101"/>
                    </a:cubicBezTo>
                    <a:cubicBezTo>
                      <a:pt x="35063" y="203429"/>
                      <a:pt x="29069" y="216400"/>
                      <a:pt x="14890" y="216717"/>
                    </a:cubicBezTo>
                    <a:cubicBezTo>
                      <a:pt x="36326" y="185396"/>
                      <a:pt x="71321" y="170211"/>
                      <a:pt x="98118" y="145534"/>
                    </a:cubicBezTo>
                    <a:close/>
                    <a:moveTo>
                      <a:pt x="62182" y="101559"/>
                    </a:moveTo>
                    <a:cubicBezTo>
                      <a:pt x="65649" y="105356"/>
                      <a:pt x="69426" y="110734"/>
                      <a:pt x="74466" y="114530"/>
                    </a:cubicBezTo>
                    <a:cubicBezTo>
                      <a:pt x="85500" y="123073"/>
                      <a:pt x="98118" y="129716"/>
                      <a:pt x="107888" y="139523"/>
                    </a:cubicBezTo>
                    <a:cubicBezTo>
                      <a:pt x="129955" y="161669"/>
                      <a:pt x="156753" y="175906"/>
                      <a:pt x="184491" y="188876"/>
                    </a:cubicBezTo>
                    <a:cubicBezTo>
                      <a:pt x="218223" y="204695"/>
                      <a:pt x="252277" y="220513"/>
                      <a:pt x="286950" y="234433"/>
                    </a:cubicBezTo>
                    <a:cubicBezTo>
                      <a:pt x="307135" y="242659"/>
                      <a:pt x="328570" y="247404"/>
                      <a:pt x="349696" y="253414"/>
                    </a:cubicBezTo>
                    <a:cubicBezTo>
                      <a:pt x="357881" y="255629"/>
                      <a:pt x="361671" y="250884"/>
                      <a:pt x="363565" y="244557"/>
                    </a:cubicBezTo>
                    <a:cubicBezTo>
                      <a:pt x="353163" y="243607"/>
                      <a:pt x="343702" y="243292"/>
                      <a:pt x="334873" y="241393"/>
                    </a:cubicBezTo>
                    <a:cubicBezTo>
                      <a:pt x="292944" y="231902"/>
                      <a:pt x="254172" y="213869"/>
                      <a:pt x="216341" y="193622"/>
                    </a:cubicBezTo>
                    <a:cubicBezTo>
                      <a:pt x="175352" y="171476"/>
                      <a:pt x="135317" y="148065"/>
                      <a:pt x="99691" y="117379"/>
                    </a:cubicBezTo>
                    <a:cubicBezTo>
                      <a:pt x="86763" y="106305"/>
                      <a:pt x="75098" y="94600"/>
                      <a:pt x="76361" y="74985"/>
                    </a:cubicBezTo>
                    <a:cubicBezTo>
                      <a:pt x="76992" y="65810"/>
                      <a:pt x="67532" y="62014"/>
                      <a:pt x="60597" y="68658"/>
                    </a:cubicBezTo>
                    <a:cubicBezTo>
                      <a:pt x="53353" y="75302"/>
                      <a:pt x="47359" y="83211"/>
                      <a:pt x="39793" y="91752"/>
                    </a:cubicBezTo>
                    <a:cubicBezTo>
                      <a:pt x="46728" y="92701"/>
                      <a:pt x="50827" y="93334"/>
                      <a:pt x="56498" y="94283"/>
                    </a:cubicBezTo>
                    <a:cubicBezTo>
                      <a:pt x="53353" y="100927"/>
                      <a:pt x="50827" y="105673"/>
                      <a:pt x="48301" y="110418"/>
                    </a:cubicBezTo>
                    <a:cubicBezTo>
                      <a:pt x="49254" y="111051"/>
                      <a:pt x="49885" y="111683"/>
                      <a:pt x="50827" y="112633"/>
                    </a:cubicBezTo>
                    <a:cubicBezTo>
                      <a:pt x="54294" y="108836"/>
                      <a:pt x="57761" y="105673"/>
                      <a:pt x="62182" y="101559"/>
                    </a:cubicBezTo>
                    <a:close/>
                    <a:moveTo>
                      <a:pt x="149818" y="231270"/>
                    </a:moveTo>
                    <a:cubicBezTo>
                      <a:pt x="150450" y="232535"/>
                      <a:pt x="151081" y="233484"/>
                      <a:pt x="151713" y="234749"/>
                    </a:cubicBezTo>
                    <a:cubicBezTo>
                      <a:pt x="170944" y="228739"/>
                      <a:pt x="190175" y="222728"/>
                      <a:pt x="209716" y="216717"/>
                    </a:cubicBezTo>
                    <a:cubicBezTo>
                      <a:pt x="171885" y="197102"/>
                      <a:pt x="182287" y="192672"/>
                      <a:pt x="156443" y="223677"/>
                    </a:cubicBezTo>
                    <a:cubicBezTo>
                      <a:pt x="154227" y="225892"/>
                      <a:pt x="152022" y="228422"/>
                      <a:pt x="149818" y="231270"/>
                    </a:cubicBezTo>
                    <a:close/>
                    <a:moveTo>
                      <a:pt x="331406" y="221146"/>
                    </a:moveTo>
                    <a:cubicBezTo>
                      <a:pt x="331406" y="221778"/>
                      <a:pt x="331716" y="222411"/>
                      <a:pt x="331716" y="223360"/>
                    </a:cubicBezTo>
                    <a:cubicBezTo>
                      <a:pt x="339604" y="224310"/>
                      <a:pt x="347479" y="224942"/>
                      <a:pt x="356940" y="226207"/>
                    </a:cubicBezTo>
                    <a:cubicBezTo>
                      <a:pt x="353163" y="221778"/>
                      <a:pt x="350637" y="218615"/>
                      <a:pt x="347479" y="215135"/>
                    </a:cubicBezTo>
                    <a:cubicBezTo>
                      <a:pt x="342130" y="217033"/>
                      <a:pt x="336768" y="218931"/>
                      <a:pt x="331406" y="2211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E7FFD373-679E-42E7-AC33-4FED590F65BC}"/>
                  </a:ext>
                </a:extLst>
              </p:cNvPr>
              <p:cNvSpPr/>
              <p:nvPr/>
            </p:nvSpPr>
            <p:spPr>
              <a:xfrm>
                <a:off x="9807290" y="2299579"/>
                <a:ext cx="333626" cy="155442"/>
              </a:xfrm>
              <a:custGeom>
                <a:avLst/>
                <a:gdLst>
                  <a:gd name="connsiteX0" fmla="*/ 344971 w 333625"/>
                  <a:gd name="connsiteY0" fmla="*/ 14086 h 155442"/>
                  <a:gd name="connsiteX1" fmla="*/ 326371 w 333625"/>
                  <a:gd name="connsiteY1" fmla="*/ 40978 h 155442"/>
                  <a:gd name="connsiteX2" fmla="*/ 328897 w 333625"/>
                  <a:gd name="connsiteY2" fmla="*/ 43513 h 155442"/>
                  <a:gd name="connsiteX3" fmla="*/ 327944 w 333625"/>
                  <a:gd name="connsiteY3" fmla="*/ 53951 h 155442"/>
                  <a:gd name="connsiteX4" fmla="*/ 263316 w 333625"/>
                  <a:gd name="connsiteY4" fmla="*/ 146966 h 155442"/>
                  <a:gd name="connsiteX5" fmla="*/ 261433 w 333625"/>
                  <a:gd name="connsiteY5" fmla="*/ 155503 h 155442"/>
                  <a:gd name="connsiteX6" fmla="*/ 240617 w 333625"/>
                  <a:gd name="connsiteY6" fmla="*/ 164674 h 155442"/>
                  <a:gd name="connsiteX7" fmla="*/ 219182 w 333625"/>
                  <a:gd name="connsiteY7" fmla="*/ 153925 h 155442"/>
                  <a:gd name="connsiteX8" fmla="*/ 77772 w 333625"/>
                  <a:gd name="connsiteY8" fmla="*/ 78344 h 155442"/>
                  <a:gd name="connsiteX9" fmla="*/ 6210 w 333625"/>
                  <a:gd name="connsiteY9" fmla="*/ 61891 h 155442"/>
                  <a:gd name="connsiteX10" fmla="*/ 21842 w 333625"/>
                  <a:gd name="connsiteY10" fmla="*/ 611 h 155442"/>
                  <a:gd name="connsiteX11" fmla="*/ 62330 w 333625"/>
                  <a:gd name="connsiteY11" fmla="*/ 13489 h 155442"/>
                  <a:gd name="connsiteX12" fmla="*/ 71791 w 333625"/>
                  <a:gd name="connsiteY12" fmla="*/ 17602 h 155442"/>
                  <a:gd name="connsiteX13" fmla="*/ 71469 w 333625"/>
                  <a:gd name="connsiteY13" fmla="*/ 21081 h 155442"/>
                  <a:gd name="connsiteX14" fmla="*/ 59494 w 333625"/>
                  <a:gd name="connsiteY14" fmla="*/ 22337 h 155442"/>
                  <a:gd name="connsiteX15" fmla="*/ 13776 w 333625"/>
                  <a:gd name="connsiteY15" fmla="*/ 50496 h 155442"/>
                  <a:gd name="connsiteX16" fmla="*/ 18196 w 333625"/>
                  <a:gd name="connsiteY16" fmla="*/ 62202 h 155442"/>
                  <a:gd name="connsiteX17" fmla="*/ 67060 w 333625"/>
                  <a:gd name="connsiteY17" fmla="*/ 70428 h 155442"/>
                  <a:gd name="connsiteX18" fmla="*/ 61389 w 333625"/>
                  <a:gd name="connsiteY18" fmla="*/ 64103 h 155442"/>
                  <a:gd name="connsiteX19" fmla="*/ 63593 w 333625"/>
                  <a:gd name="connsiteY19" fmla="*/ 62525 h 155442"/>
                  <a:gd name="connsiteX20" fmla="*/ 79035 w 333625"/>
                  <a:gd name="connsiteY20" fmla="*/ 61257 h 155442"/>
                  <a:gd name="connsiteX21" fmla="*/ 81871 w 333625"/>
                  <a:gd name="connsiteY21" fmla="*/ 61257 h 155442"/>
                  <a:gd name="connsiteX22" fmla="*/ 140518 w 333625"/>
                  <a:gd name="connsiteY22" fmla="*/ 90110 h 155442"/>
                  <a:gd name="connsiteX23" fmla="*/ 238103 w 333625"/>
                  <a:gd name="connsiteY23" fmla="*/ 141585 h 155442"/>
                  <a:gd name="connsiteX24" fmla="*/ 258907 w 333625"/>
                  <a:gd name="connsiteY24" fmla="*/ 134303 h 155442"/>
                  <a:gd name="connsiteX25" fmla="*/ 344971 w 333625"/>
                  <a:gd name="connsiteY25" fmla="*/ 14086 h 15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3625" h="155442">
                    <a:moveTo>
                      <a:pt x="344971" y="14086"/>
                    </a:moveTo>
                    <a:cubicBezTo>
                      <a:pt x="344971" y="14086"/>
                      <a:pt x="343684" y="22540"/>
                      <a:pt x="326371" y="40978"/>
                    </a:cubicBezTo>
                    <a:lnTo>
                      <a:pt x="328897" y="43513"/>
                    </a:lnTo>
                    <a:cubicBezTo>
                      <a:pt x="341063" y="37140"/>
                      <a:pt x="327944" y="53951"/>
                      <a:pt x="327944" y="53951"/>
                    </a:cubicBezTo>
                    <a:cubicBezTo>
                      <a:pt x="298942" y="79898"/>
                      <a:pt x="286968" y="117228"/>
                      <a:pt x="263316" y="146966"/>
                    </a:cubicBezTo>
                    <a:cubicBezTo>
                      <a:pt x="261743" y="149178"/>
                      <a:pt x="262065" y="152657"/>
                      <a:pt x="261433" y="155503"/>
                    </a:cubicBezTo>
                    <a:cubicBezTo>
                      <a:pt x="259849" y="163096"/>
                      <a:pt x="247242" y="168476"/>
                      <a:pt x="240617" y="164674"/>
                    </a:cubicBezTo>
                    <a:cubicBezTo>
                      <a:pt x="233683" y="160884"/>
                      <a:pt x="226748" y="156137"/>
                      <a:pt x="219182" y="153925"/>
                    </a:cubicBezTo>
                    <a:cubicBezTo>
                      <a:pt x="167482" y="123721"/>
                      <a:pt x="130116" y="94151"/>
                      <a:pt x="77772" y="78344"/>
                    </a:cubicBezTo>
                    <a:cubicBezTo>
                      <a:pt x="47782" y="94330"/>
                      <a:pt x="16135" y="88986"/>
                      <a:pt x="6210" y="61891"/>
                    </a:cubicBezTo>
                    <a:cubicBezTo>
                      <a:pt x="-1941" y="20436"/>
                      <a:pt x="-6540" y="-4268"/>
                      <a:pt x="21842" y="611"/>
                    </a:cubicBezTo>
                    <a:cubicBezTo>
                      <a:pt x="40811" y="7462"/>
                      <a:pt x="48139" y="9686"/>
                      <a:pt x="62330" y="13489"/>
                    </a:cubicBezTo>
                    <a:cubicBezTo>
                      <a:pt x="65488" y="14433"/>
                      <a:pt x="68633" y="16012"/>
                      <a:pt x="71791" y="17602"/>
                    </a:cubicBezTo>
                    <a:cubicBezTo>
                      <a:pt x="71791" y="18857"/>
                      <a:pt x="71469" y="20125"/>
                      <a:pt x="71469" y="21081"/>
                    </a:cubicBezTo>
                    <a:cubicBezTo>
                      <a:pt x="67370" y="21392"/>
                      <a:pt x="63271" y="22971"/>
                      <a:pt x="59494" y="22337"/>
                    </a:cubicBezTo>
                    <a:cubicBezTo>
                      <a:pt x="-11508" y="-12458"/>
                      <a:pt x="12501" y="42987"/>
                      <a:pt x="13776" y="50496"/>
                    </a:cubicBezTo>
                    <a:cubicBezTo>
                      <a:pt x="15062" y="58005"/>
                      <a:pt x="15706" y="59392"/>
                      <a:pt x="18196" y="62202"/>
                    </a:cubicBezTo>
                    <a:cubicBezTo>
                      <a:pt x="34115" y="78368"/>
                      <a:pt x="45720" y="84215"/>
                      <a:pt x="67060" y="70428"/>
                    </a:cubicBezTo>
                    <a:cubicBezTo>
                      <a:pt x="65166" y="68527"/>
                      <a:pt x="63593" y="66315"/>
                      <a:pt x="61389" y="64103"/>
                    </a:cubicBezTo>
                    <a:cubicBezTo>
                      <a:pt x="62640" y="63146"/>
                      <a:pt x="62962" y="62525"/>
                      <a:pt x="63593" y="62525"/>
                    </a:cubicBezTo>
                    <a:cubicBezTo>
                      <a:pt x="68633" y="61891"/>
                      <a:pt x="73673" y="61568"/>
                      <a:pt x="79035" y="61257"/>
                    </a:cubicBezTo>
                    <a:cubicBezTo>
                      <a:pt x="79989" y="61257"/>
                      <a:pt x="81240" y="60934"/>
                      <a:pt x="81871" y="61257"/>
                    </a:cubicBezTo>
                    <a:cubicBezTo>
                      <a:pt x="105749" y="75247"/>
                      <a:pt x="119547" y="76024"/>
                      <a:pt x="140518" y="90110"/>
                    </a:cubicBezTo>
                    <a:cubicBezTo>
                      <a:pt x="172141" y="107340"/>
                      <a:pt x="200904" y="125945"/>
                      <a:pt x="238103" y="141585"/>
                    </a:cubicBezTo>
                    <a:cubicBezTo>
                      <a:pt x="248184" y="144431"/>
                      <a:pt x="253867" y="142530"/>
                      <a:pt x="258907" y="134303"/>
                    </a:cubicBezTo>
                    <a:cubicBezTo>
                      <a:pt x="286336" y="91640"/>
                      <a:pt x="322272" y="9375"/>
                      <a:pt x="344971" y="1408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24DC32C6-EF76-4ED2-88E9-60152FF921EB}"/>
                  </a:ext>
                </a:extLst>
              </p:cNvPr>
              <p:cNvSpPr/>
              <p:nvPr/>
            </p:nvSpPr>
            <p:spPr>
              <a:xfrm>
                <a:off x="10166404" y="2267630"/>
                <a:ext cx="71491" cy="478284"/>
              </a:xfrm>
              <a:custGeom>
                <a:avLst/>
                <a:gdLst>
                  <a:gd name="connsiteX0" fmla="*/ 0 w 71491"/>
                  <a:gd name="connsiteY0" fmla="*/ 1029 h 478283"/>
                  <a:gd name="connsiteX1" fmla="*/ 17337 w 71491"/>
                  <a:gd name="connsiteY1" fmla="*/ 9877 h 478283"/>
                  <a:gd name="connsiteX2" fmla="*/ 70621 w 71491"/>
                  <a:gd name="connsiteY2" fmla="*/ 139277 h 478283"/>
                  <a:gd name="connsiteX3" fmla="*/ 70931 w 71491"/>
                  <a:gd name="connsiteY3" fmla="*/ 364525 h 478283"/>
                  <a:gd name="connsiteX4" fmla="*/ 57062 w 71491"/>
                  <a:gd name="connsiteY4" fmla="*/ 459117 h 478283"/>
                  <a:gd name="connsiteX5" fmla="*/ 46660 w 71491"/>
                  <a:gd name="connsiteY5" fmla="*/ 487910 h 478283"/>
                  <a:gd name="connsiteX6" fmla="*/ 40667 w 71491"/>
                  <a:gd name="connsiteY6" fmla="*/ 486965 h 478283"/>
                  <a:gd name="connsiteX7" fmla="*/ 39094 w 71491"/>
                  <a:gd name="connsiteY7" fmla="*/ 462597 h 478283"/>
                  <a:gd name="connsiteX8" fmla="*/ 53273 w 71491"/>
                  <a:gd name="connsiteY8" fmla="*/ 354409 h 478283"/>
                  <a:gd name="connsiteX9" fmla="*/ 52332 w 71491"/>
                  <a:gd name="connsiteY9" fmla="*/ 137065 h 478283"/>
                  <a:gd name="connsiteX10" fmla="*/ 5362 w 71491"/>
                  <a:gd name="connsiteY10" fmla="*/ 12101 h 478283"/>
                  <a:gd name="connsiteX11" fmla="*/ 0 w 71491"/>
                  <a:gd name="connsiteY11" fmla="*/ 1029 h 478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491" h="478283">
                    <a:moveTo>
                      <a:pt x="0" y="1029"/>
                    </a:moveTo>
                    <a:cubicBezTo>
                      <a:pt x="11343" y="-2774"/>
                      <a:pt x="14191" y="4819"/>
                      <a:pt x="17337" y="9877"/>
                    </a:cubicBezTo>
                    <a:cubicBezTo>
                      <a:pt x="43824" y="49431"/>
                      <a:pt x="61792" y="92453"/>
                      <a:pt x="70621" y="139277"/>
                    </a:cubicBezTo>
                    <a:cubicBezTo>
                      <a:pt x="84801" y="214248"/>
                      <a:pt x="81023" y="289554"/>
                      <a:pt x="70931" y="364525"/>
                    </a:cubicBezTo>
                    <a:cubicBezTo>
                      <a:pt x="66523" y="396163"/>
                      <a:pt x="62424" y="427801"/>
                      <a:pt x="57062" y="459117"/>
                    </a:cubicBezTo>
                    <a:cubicBezTo>
                      <a:pt x="55489" y="468922"/>
                      <a:pt x="50127" y="478416"/>
                      <a:pt x="46660" y="487910"/>
                    </a:cubicBezTo>
                    <a:cubicBezTo>
                      <a:pt x="44765" y="487587"/>
                      <a:pt x="42561" y="487276"/>
                      <a:pt x="40667" y="486965"/>
                    </a:cubicBezTo>
                    <a:cubicBezTo>
                      <a:pt x="40035" y="478739"/>
                      <a:pt x="38141" y="470512"/>
                      <a:pt x="39094" y="462597"/>
                    </a:cubicBezTo>
                    <a:cubicBezTo>
                      <a:pt x="43502" y="426534"/>
                      <a:pt x="48555" y="390471"/>
                      <a:pt x="53273" y="354409"/>
                    </a:cubicBezTo>
                    <a:cubicBezTo>
                      <a:pt x="62734" y="281961"/>
                      <a:pt x="65891" y="209190"/>
                      <a:pt x="52332" y="137065"/>
                    </a:cubicBezTo>
                    <a:cubicBezTo>
                      <a:pt x="44134" y="92764"/>
                      <a:pt x="28370" y="51010"/>
                      <a:pt x="5362" y="12101"/>
                    </a:cubicBezTo>
                    <a:cubicBezTo>
                      <a:pt x="4099" y="8622"/>
                      <a:pt x="2526" y="5453"/>
                      <a:pt x="0" y="102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8FEB9835-C72A-43D6-9861-3372BEB27BBE}"/>
                  </a:ext>
                </a:extLst>
              </p:cNvPr>
              <p:cNvSpPr/>
              <p:nvPr/>
            </p:nvSpPr>
            <p:spPr>
              <a:xfrm>
                <a:off x="9895750" y="2193598"/>
                <a:ext cx="226389" cy="191314"/>
              </a:xfrm>
              <a:custGeom>
                <a:avLst/>
                <a:gdLst>
                  <a:gd name="connsiteX0" fmla="*/ 203500 w 226388"/>
                  <a:gd name="connsiteY0" fmla="*/ 80119 h 191313"/>
                  <a:gd name="connsiteX1" fmla="*/ 202868 w 226388"/>
                  <a:gd name="connsiteY1" fmla="*/ 64300 h 191313"/>
                  <a:gd name="connsiteX2" fmla="*/ 200986 w 226388"/>
                  <a:gd name="connsiteY2" fmla="*/ 24124 h 191313"/>
                  <a:gd name="connsiteX3" fmla="*/ 181433 w 226388"/>
                  <a:gd name="connsiteY3" fmla="*/ 10839 h 191313"/>
                  <a:gd name="connsiteX4" fmla="*/ 171031 w 226388"/>
                  <a:gd name="connsiteY4" fmla="*/ 10517 h 191313"/>
                  <a:gd name="connsiteX5" fmla="*/ 210434 w 226388"/>
                  <a:gd name="connsiteY5" fmla="*/ 12095 h 191313"/>
                  <a:gd name="connsiteX6" fmla="*/ 218632 w 226388"/>
                  <a:gd name="connsiteY6" fmla="*/ 66201 h 191313"/>
                  <a:gd name="connsiteX7" fmla="*/ 217369 w 226388"/>
                  <a:gd name="connsiteY7" fmla="*/ 78218 h 191313"/>
                  <a:gd name="connsiteX8" fmla="*/ 233455 w 226388"/>
                  <a:gd name="connsiteY8" fmla="*/ 87078 h 191313"/>
                  <a:gd name="connsiteX9" fmla="*/ 229034 w 226388"/>
                  <a:gd name="connsiteY9" fmla="*/ 90247 h 191313"/>
                  <a:gd name="connsiteX10" fmla="*/ 195934 w 226388"/>
                  <a:gd name="connsiteY10" fmla="*/ 108278 h 191313"/>
                  <a:gd name="connsiteX11" fmla="*/ 182744 w 226388"/>
                  <a:gd name="connsiteY11" fmla="*/ 140132 h 191313"/>
                  <a:gd name="connsiteX12" fmla="*/ 164072 w 226388"/>
                  <a:gd name="connsiteY12" fmla="*/ 183655 h 191313"/>
                  <a:gd name="connsiteX13" fmla="*/ 143578 w 226388"/>
                  <a:gd name="connsiteY13" fmla="*/ 197263 h 191313"/>
                  <a:gd name="connsiteX14" fmla="*/ 75840 w 226388"/>
                  <a:gd name="connsiteY14" fmla="*/ 174616 h 191313"/>
                  <a:gd name="connsiteX15" fmla="*/ 8198 w 226388"/>
                  <a:gd name="connsiteY15" fmla="*/ 142140 h 191313"/>
                  <a:gd name="connsiteX16" fmla="*/ 0 w 226388"/>
                  <a:gd name="connsiteY16" fmla="*/ 134237 h 191313"/>
                  <a:gd name="connsiteX17" fmla="*/ 10402 w 226388"/>
                  <a:gd name="connsiteY17" fmla="*/ 128533 h 191313"/>
                  <a:gd name="connsiteX18" fmla="*/ 51938 w 226388"/>
                  <a:gd name="connsiteY18" fmla="*/ 144986 h 191313"/>
                  <a:gd name="connsiteX19" fmla="*/ 136012 w 226388"/>
                  <a:gd name="connsiteY19" fmla="*/ 180499 h 191313"/>
                  <a:gd name="connsiteX20" fmla="*/ 147046 w 226388"/>
                  <a:gd name="connsiteY20" fmla="*/ 183655 h 191313"/>
                  <a:gd name="connsiteX21" fmla="*/ 203500 w 226388"/>
                  <a:gd name="connsiteY21" fmla="*/ 80119 h 19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6388" h="191313">
                    <a:moveTo>
                      <a:pt x="203500" y="80119"/>
                    </a:moveTo>
                    <a:cubicBezTo>
                      <a:pt x="203190" y="76639"/>
                      <a:pt x="202237" y="70314"/>
                      <a:pt x="202868" y="64300"/>
                    </a:cubicBezTo>
                    <a:cubicBezTo>
                      <a:pt x="203822" y="50692"/>
                      <a:pt x="206026" y="37719"/>
                      <a:pt x="200986" y="24124"/>
                    </a:cubicBezTo>
                    <a:cubicBezTo>
                      <a:pt x="197197" y="13996"/>
                      <a:pt x="192788" y="8305"/>
                      <a:pt x="181433" y="10839"/>
                    </a:cubicBezTo>
                    <a:cubicBezTo>
                      <a:pt x="178597" y="11461"/>
                      <a:pt x="175451" y="10839"/>
                      <a:pt x="171031" y="10517"/>
                    </a:cubicBezTo>
                    <a:cubicBezTo>
                      <a:pt x="183959" y="-4669"/>
                      <a:pt x="202237" y="-2768"/>
                      <a:pt x="210434" y="12095"/>
                    </a:cubicBezTo>
                    <a:cubicBezTo>
                      <a:pt x="219895" y="29182"/>
                      <a:pt x="221790" y="47213"/>
                      <a:pt x="218632" y="66201"/>
                    </a:cubicBezTo>
                    <a:cubicBezTo>
                      <a:pt x="218001" y="70314"/>
                      <a:pt x="217691" y="74427"/>
                      <a:pt x="217369" y="78218"/>
                    </a:cubicBezTo>
                    <a:cubicBezTo>
                      <a:pt x="222421" y="81063"/>
                      <a:pt x="227461" y="83909"/>
                      <a:pt x="233455" y="87078"/>
                    </a:cubicBezTo>
                    <a:cubicBezTo>
                      <a:pt x="230619" y="88979"/>
                      <a:pt x="229666" y="90557"/>
                      <a:pt x="229034" y="90247"/>
                    </a:cubicBezTo>
                    <a:cubicBezTo>
                      <a:pt x="211697" y="84232"/>
                      <a:pt x="201617" y="94993"/>
                      <a:pt x="195934" y="108278"/>
                    </a:cubicBezTo>
                    <a:cubicBezTo>
                      <a:pt x="179550" y="146553"/>
                      <a:pt x="197876" y="101534"/>
                      <a:pt x="182744" y="140132"/>
                    </a:cubicBezTo>
                    <a:cubicBezTo>
                      <a:pt x="171388" y="168924"/>
                      <a:pt x="176202" y="153822"/>
                      <a:pt x="164072" y="183655"/>
                    </a:cubicBezTo>
                    <a:cubicBezTo>
                      <a:pt x="162809" y="199797"/>
                      <a:pt x="158711" y="201053"/>
                      <a:pt x="143578" y="197263"/>
                    </a:cubicBezTo>
                    <a:cubicBezTo>
                      <a:pt x="122774" y="192205"/>
                      <a:pt x="96954" y="179052"/>
                      <a:pt x="75840" y="174616"/>
                    </a:cubicBezTo>
                    <a:cubicBezTo>
                      <a:pt x="44301" y="155831"/>
                      <a:pt x="42216" y="153894"/>
                      <a:pt x="8198" y="142140"/>
                    </a:cubicBezTo>
                    <a:cubicBezTo>
                      <a:pt x="5040" y="141507"/>
                      <a:pt x="2836" y="137082"/>
                      <a:pt x="0" y="134237"/>
                    </a:cubicBezTo>
                    <a:cubicBezTo>
                      <a:pt x="3467" y="132335"/>
                      <a:pt x="7256" y="127899"/>
                      <a:pt x="10402" y="128533"/>
                    </a:cubicBezTo>
                    <a:cubicBezTo>
                      <a:pt x="24593" y="130757"/>
                      <a:pt x="37664" y="136066"/>
                      <a:pt x="51938" y="144986"/>
                    </a:cubicBezTo>
                    <a:cubicBezTo>
                      <a:pt x="82084" y="165206"/>
                      <a:pt x="102280" y="173851"/>
                      <a:pt x="136012" y="180499"/>
                    </a:cubicBezTo>
                    <a:cubicBezTo>
                      <a:pt x="139801" y="181132"/>
                      <a:pt x="143268" y="182388"/>
                      <a:pt x="147046" y="183655"/>
                    </a:cubicBezTo>
                    <a:cubicBezTo>
                      <a:pt x="182219" y="106245"/>
                      <a:pt x="152431" y="150989"/>
                      <a:pt x="203500" y="8011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4ED71C26-1367-4F59-8345-8FA5BCEBB6A1}"/>
                  </a:ext>
                </a:extLst>
              </p:cNvPr>
              <p:cNvSpPr/>
              <p:nvPr/>
            </p:nvSpPr>
            <p:spPr>
              <a:xfrm>
                <a:off x="9972824" y="2476808"/>
                <a:ext cx="226389" cy="275013"/>
              </a:xfrm>
              <a:custGeom>
                <a:avLst/>
                <a:gdLst>
                  <a:gd name="connsiteX0" fmla="*/ 57175 w 226388"/>
                  <a:gd name="connsiteY0" fmla="*/ 1590 h 275013"/>
                  <a:gd name="connsiteX1" fmla="*/ 51503 w 226388"/>
                  <a:gd name="connsiteY1" fmla="*/ 26581 h 275013"/>
                  <a:gd name="connsiteX2" fmla="*/ 13256 w 226388"/>
                  <a:gd name="connsiteY2" fmla="*/ 195522 h 275013"/>
                  <a:gd name="connsiteX3" fmla="*/ 43198 w 226388"/>
                  <a:gd name="connsiteY3" fmla="*/ 245826 h 275013"/>
                  <a:gd name="connsiteX4" fmla="*/ 72832 w 226388"/>
                  <a:gd name="connsiteY4" fmla="*/ 252474 h 275013"/>
                  <a:gd name="connsiteX5" fmla="*/ 181284 w 226388"/>
                  <a:gd name="connsiteY5" fmla="*/ 260067 h 275013"/>
                  <a:gd name="connsiteX6" fmla="*/ 212180 w 226388"/>
                  <a:gd name="connsiteY6" fmla="*/ 254686 h 275013"/>
                  <a:gd name="connsiteX7" fmla="*/ 226049 w 226388"/>
                  <a:gd name="connsiteY7" fmla="*/ 251530 h 275013"/>
                  <a:gd name="connsiteX8" fmla="*/ 228575 w 226388"/>
                  <a:gd name="connsiteY8" fmla="*/ 254686 h 275013"/>
                  <a:gd name="connsiteX9" fmla="*/ 218805 w 226388"/>
                  <a:gd name="connsiteY9" fmla="*/ 265758 h 275013"/>
                  <a:gd name="connsiteX10" fmla="*/ 180021 w 226388"/>
                  <a:gd name="connsiteY10" fmla="*/ 275563 h 275013"/>
                  <a:gd name="connsiteX11" fmla="*/ 64956 w 226388"/>
                  <a:gd name="connsiteY11" fmla="*/ 265758 h 275013"/>
                  <a:gd name="connsiteX12" fmla="*/ 26493 w 226388"/>
                  <a:gd name="connsiteY12" fmla="*/ 252785 h 275013"/>
                  <a:gd name="connsiteX13" fmla="*/ 959 w 226388"/>
                  <a:gd name="connsiteY13" fmla="*/ 204706 h 275013"/>
                  <a:gd name="connsiteX14" fmla="*/ 45510 w 226388"/>
                  <a:gd name="connsiteY14" fmla="*/ 12663 h 275013"/>
                  <a:gd name="connsiteX15" fmla="*/ 53708 w 226388"/>
                  <a:gd name="connsiteY15" fmla="*/ 0 h 275013"/>
                  <a:gd name="connsiteX16" fmla="*/ 57175 w 226388"/>
                  <a:gd name="connsiteY16" fmla="*/ 1590 h 27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388" h="275013">
                    <a:moveTo>
                      <a:pt x="57175" y="1590"/>
                    </a:moveTo>
                    <a:cubicBezTo>
                      <a:pt x="55292" y="9817"/>
                      <a:pt x="53076" y="18043"/>
                      <a:pt x="51503" y="26581"/>
                    </a:cubicBezTo>
                    <a:cubicBezTo>
                      <a:pt x="47405" y="45879"/>
                      <a:pt x="17033" y="176224"/>
                      <a:pt x="13256" y="195522"/>
                    </a:cubicBezTo>
                    <a:cubicBezTo>
                      <a:pt x="7584" y="224638"/>
                      <a:pt x="14518" y="236655"/>
                      <a:pt x="43198" y="245826"/>
                    </a:cubicBezTo>
                    <a:cubicBezTo>
                      <a:pt x="52981" y="248995"/>
                      <a:pt x="63061" y="251530"/>
                      <a:pt x="72832" y="252474"/>
                    </a:cubicBezTo>
                    <a:cubicBezTo>
                      <a:pt x="109090" y="255631"/>
                      <a:pt x="145026" y="258488"/>
                      <a:pt x="181284" y="260067"/>
                    </a:cubicBezTo>
                    <a:cubicBezTo>
                      <a:pt x="191376" y="260378"/>
                      <a:pt x="202088" y="256587"/>
                      <a:pt x="212180" y="254686"/>
                    </a:cubicBezTo>
                    <a:cubicBezTo>
                      <a:pt x="216910" y="253742"/>
                      <a:pt x="221319" y="252474"/>
                      <a:pt x="226049" y="251530"/>
                    </a:cubicBezTo>
                    <a:cubicBezTo>
                      <a:pt x="227002" y="252474"/>
                      <a:pt x="227622" y="253419"/>
                      <a:pt x="228575" y="254686"/>
                    </a:cubicBezTo>
                    <a:cubicBezTo>
                      <a:pt x="225418" y="258488"/>
                      <a:pt x="222903" y="264491"/>
                      <a:pt x="218805" y="265758"/>
                    </a:cubicBezTo>
                    <a:cubicBezTo>
                      <a:pt x="206186" y="270195"/>
                      <a:pt x="192949" y="276197"/>
                      <a:pt x="180021" y="275563"/>
                    </a:cubicBezTo>
                    <a:cubicBezTo>
                      <a:pt x="141558" y="273985"/>
                      <a:pt x="103096" y="270195"/>
                      <a:pt x="64956" y="265758"/>
                    </a:cubicBezTo>
                    <a:cubicBezTo>
                      <a:pt x="51718" y="264180"/>
                      <a:pt x="38790" y="258488"/>
                      <a:pt x="26493" y="252785"/>
                    </a:cubicBezTo>
                    <a:cubicBezTo>
                      <a:pt x="5999" y="242980"/>
                      <a:pt x="-3140" y="226850"/>
                      <a:pt x="959" y="204706"/>
                    </a:cubicBezTo>
                    <a:cubicBezTo>
                      <a:pt x="5689" y="177491"/>
                      <a:pt x="38897" y="39554"/>
                      <a:pt x="45510" y="12663"/>
                    </a:cubicBezTo>
                    <a:cubicBezTo>
                      <a:pt x="46773" y="7916"/>
                      <a:pt x="50872" y="4113"/>
                      <a:pt x="53708" y="0"/>
                    </a:cubicBezTo>
                    <a:cubicBezTo>
                      <a:pt x="54971" y="323"/>
                      <a:pt x="56234" y="957"/>
                      <a:pt x="57175" y="15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5" name="Forme libre : forme 74">
                <a:extLst>
                  <a:ext uri="{FF2B5EF4-FFF2-40B4-BE49-F238E27FC236}">
                    <a16:creationId xmlns:a16="http://schemas.microsoft.com/office/drawing/2014/main" id="{6ED656C2-A7D0-4370-BB95-B07749E4B3D4}"/>
                  </a:ext>
                </a:extLst>
              </p:cNvPr>
              <p:cNvSpPr/>
              <p:nvPr/>
            </p:nvSpPr>
            <p:spPr>
              <a:xfrm>
                <a:off x="10099441" y="2040807"/>
                <a:ext cx="71491" cy="71743"/>
              </a:xfrm>
              <a:custGeom>
                <a:avLst/>
                <a:gdLst>
                  <a:gd name="connsiteX0" fmla="*/ 33863 w 71491"/>
                  <a:gd name="connsiteY0" fmla="*/ 7973 h 71742"/>
                  <a:gd name="connsiteX1" fmla="*/ 71694 w 71491"/>
                  <a:gd name="connsiteY1" fmla="*/ 6075 h 71742"/>
                  <a:gd name="connsiteX2" fmla="*/ 77366 w 71491"/>
                  <a:gd name="connsiteY2" fmla="*/ 39610 h 71742"/>
                  <a:gd name="connsiteX3" fmla="*/ 55299 w 71491"/>
                  <a:gd name="connsiteY3" fmla="*/ 60173 h 71742"/>
                  <a:gd name="connsiteX4" fmla="*/ 8007 w 71491"/>
                  <a:gd name="connsiteY4" fmla="*/ 79155 h 71742"/>
                  <a:gd name="connsiteX5" fmla="*/ 441 w 71491"/>
                  <a:gd name="connsiteY5" fmla="*/ 76940 h 71742"/>
                  <a:gd name="connsiteX6" fmla="*/ 1704 w 71491"/>
                  <a:gd name="connsiteY6" fmla="*/ 69981 h 71742"/>
                  <a:gd name="connsiteX7" fmla="*/ 15895 w 71491"/>
                  <a:gd name="connsiteY7" fmla="*/ 61755 h 71742"/>
                  <a:gd name="connsiteX8" fmla="*/ 58135 w 71491"/>
                  <a:gd name="connsiteY8" fmla="*/ 43090 h 71742"/>
                  <a:gd name="connsiteX9" fmla="*/ 68227 w 71491"/>
                  <a:gd name="connsiteY9" fmla="*/ 29802 h 71742"/>
                  <a:gd name="connsiteX10" fmla="*/ 54667 w 71491"/>
                  <a:gd name="connsiteY10" fmla="*/ 7973 h 71742"/>
                  <a:gd name="connsiteX11" fmla="*/ 33863 w 71491"/>
                  <a:gd name="connsiteY11" fmla="*/ 7973 h 71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1491" h="71742">
                    <a:moveTo>
                      <a:pt x="33863" y="7973"/>
                    </a:moveTo>
                    <a:cubicBezTo>
                      <a:pt x="43944" y="-2150"/>
                      <a:pt x="60661" y="-2467"/>
                      <a:pt x="71694" y="6075"/>
                    </a:cubicBezTo>
                    <a:cubicBezTo>
                      <a:pt x="81774" y="13668"/>
                      <a:pt x="85254" y="27904"/>
                      <a:pt x="77366" y="39610"/>
                    </a:cubicBezTo>
                    <a:cubicBezTo>
                      <a:pt x="71694" y="47835"/>
                      <a:pt x="64128" y="55428"/>
                      <a:pt x="55299" y="60173"/>
                    </a:cubicBezTo>
                    <a:cubicBezTo>
                      <a:pt x="40476" y="68082"/>
                      <a:pt x="24093" y="73461"/>
                      <a:pt x="8007" y="79155"/>
                    </a:cubicBezTo>
                    <a:cubicBezTo>
                      <a:pt x="5803" y="79787"/>
                      <a:pt x="2026" y="78522"/>
                      <a:pt x="441" y="76940"/>
                    </a:cubicBezTo>
                    <a:cubicBezTo>
                      <a:pt x="-500" y="75991"/>
                      <a:pt x="131" y="70929"/>
                      <a:pt x="1704" y="69981"/>
                    </a:cubicBezTo>
                    <a:cubicBezTo>
                      <a:pt x="6113" y="66817"/>
                      <a:pt x="10843" y="63970"/>
                      <a:pt x="15895" y="61755"/>
                    </a:cubicBezTo>
                    <a:cubicBezTo>
                      <a:pt x="29764" y="55428"/>
                      <a:pt x="44265" y="50050"/>
                      <a:pt x="58135" y="43090"/>
                    </a:cubicBezTo>
                    <a:cubicBezTo>
                      <a:pt x="62555" y="40875"/>
                      <a:pt x="66332" y="34864"/>
                      <a:pt x="68227" y="29802"/>
                    </a:cubicBezTo>
                    <a:cubicBezTo>
                      <a:pt x="72957" y="18413"/>
                      <a:pt x="66642" y="9239"/>
                      <a:pt x="54667" y="7973"/>
                    </a:cubicBezTo>
                    <a:cubicBezTo>
                      <a:pt x="48364" y="7656"/>
                      <a:pt x="41739" y="7973"/>
                      <a:pt x="33863" y="7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6" name="Forme libre : forme 75">
                <a:extLst>
                  <a:ext uri="{FF2B5EF4-FFF2-40B4-BE49-F238E27FC236}">
                    <a16:creationId xmlns:a16="http://schemas.microsoft.com/office/drawing/2014/main" id="{2E1AA173-0881-4587-84C0-068BD33B6D1E}"/>
                  </a:ext>
                </a:extLst>
              </p:cNvPr>
              <p:cNvSpPr/>
              <p:nvPr/>
            </p:nvSpPr>
            <p:spPr>
              <a:xfrm>
                <a:off x="10114251" y="2359544"/>
                <a:ext cx="47661" cy="47828"/>
              </a:xfrm>
              <a:custGeom>
                <a:avLst/>
                <a:gdLst>
                  <a:gd name="connsiteX0" fmla="*/ 0 w 47660"/>
                  <a:gd name="connsiteY0" fmla="*/ 51882 h 47828"/>
                  <a:gd name="connsiteX1" fmla="*/ 55799 w 47660"/>
                  <a:gd name="connsiteY1" fmla="*/ 0 h 47828"/>
                  <a:gd name="connsiteX2" fmla="*/ 4099 w 47660"/>
                  <a:gd name="connsiteY2" fmla="*/ 55995 h 47828"/>
                  <a:gd name="connsiteX3" fmla="*/ 0 w 47660"/>
                  <a:gd name="connsiteY3" fmla="*/ 51882 h 4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60" h="47828">
                    <a:moveTo>
                      <a:pt x="0" y="51882"/>
                    </a:moveTo>
                    <a:cubicBezTo>
                      <a:pt x="14823" y="31005"/>
                      <a:pt x="35305" y="15186"/>
                      <a:pt x="55799" y="0"/>
                    </a:cubicBezTo>
                    <a:cubicBezTo>
                      <a:pt x="40667" y="20877"/>
                      <a:pt x="22389" y="38275"/>
                      <a:pt x="4099" y="55995"/>
                    </a:cubicBezTo>
                    <a:cubicBezTo>
                      <a:pt x="2836" y="54728"/>
                      <a:pt x="1573" y="53149"/>
                      <a:pt x="0" y="51882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7" name="Forme libre : forme 76">
                <a:extLst>
                  <a:ext uri="{FF2B5EF4-FFF2-40B4-BE49-F238E27FC236}">
                    <a16:creationId xmlns:a16="http://schemas.microsoft.com/office/drawing/2014/main" id="{88D28777-B26D-471C-B5A2-D7E39C2543B3}"/>
                  </a:ext>
                </a:extLst>
              </p:cNvPr>
              <p:cNvSpPr/>
              <p:nvPr/>
            </p:nvSpPr>
            <p:spPr>
              <a:xfrm>
                <a:off x="10101490" y="2339576"/>
                <a:ext cx="59576" cy="59785"/>
              </a:xfrm>
              <a:custGeom>
                <a:avLst/>
                <a:gdLst>
                  <a:gd name="connsiteX0" fmla="*/ 65581 w 59576"/>
                  <a:gd name="connsiteY0" fmla="*/ 1578 h 59785"/>
                  <a:gd name="connsiteX1" fmla="*/ 4421 w 59576"/>
                  <a:gd name="connsiteY1" fmla="*/ 61376 h 59785"/>
                  <a:gd name="connsiteX2" fmla="*/ 0 w 59576"/>
                  <a:gd name="connsiteY2" fmla="*/ 56940 h 59785"/>
                  <a:gd name="connsiteX3" fmla="*/ 63365 w 59576"/>
                  <a:gd name="connsiteY3" fmla="*/ 0 h 59785"/>
                  <a:gd name="connsiteX4" fmla="*/ 65581 w 59576"/>
                  <a:gd name="connsiteY4" fmla="*/ 1578 h 59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76" h="59785">
                    <a:moveTo>
                      <a:pt x="65581" y="1578"/>
                    </a:moveTo>
                    <a:cubicBezTo>
                      <a:pt x="48554" y="24990"/>
                      <a:pt x="26488" y="43022"/>
                      <a:pt x="4421" y="61376"/>
                    </a:cubicBezTo>
                    <a:cubicBezTo>
                      <a:pt x="2836" y="59785"/>
                      <a:pt x="1585" y="58207"/>
                      <a:pt x="0" y="56940"/>
                    </a:cubicBezTo>
                    <a:lnTo>
                      <a:pt x="63365" y="0"/>
                    </a:lnTo>
                    <a:cubicBezTo>
                      <a:pt x="64318" y="311"/>
                      <a:pt x="63365" y="0"/>
                      <a:pt x="65581" y="15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03659A16-9FFA-432C-8F93-13A10D2ADE47}"/>
                  </a:ext>
                </a:extLst>
              </p:cNvPr>
              <p:cNvSpPr/>
              <p:nvPr/>
            </p:nvSpPr>
            <p:spPr>
              <a:xfrm>
                <a:off x="10106159" y="2069660"/>
                <a:ext cx="23830" cy="11957"/>
              </a:xfrm>
              <a:custGeom>
                <a:avLst/>
                <a:gdLst>
                  <a:gd name="connsiteX0" fmla="*/ 35653 w 23830"/>
                  <a:gd name="connsiteY0" fmla="*/ 0 h 11957"/>
                  <a:gd name="connsiteX1" fmla="*/ 29981 w 23830"/>
                  <a:gd name="connsiteY1" fmla="*/ 17716 h 11957"/>
                  <a:gd name="connsiteX2" fmla="*/ 3493 w 23830"/>
                  <a:gd name="connsiteY2" fmla="*/ 21196 h 11957"/>
                  <a:gd name="connsiteX3" fmla="*/ 26 w 23830"/>
                  <a:gd name="connsiteY3" fmla="*/ 17716 h 11957"/>
                  <a:gd name="connsiteX4" fmla="*/ 3493 w 23830"/>
                  <a:gd name="connsiteY4" fmla="*/ 12654 h 11957"/>
                  <a:gd name="connsiteX5" fmla="*/ 35653 w 23830"/>
                  <a:gd name="connsiteY5" fmla="*/ 0 h 11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30" h="11957">
                    <a:moveTo>
                      <a:pt x="35653" y="0"/>
                    </a:moveTo>
                    <a:cubicBezTo>
                      <a:pt x="33139" y="8541"/>
                      <a:pt x="32817" y="17083"/>
                      <a:pt x="29981" y="17716"/>
                    </a:cubicBezTo>
                    <a:cubicBezTo>
                      <a:pt x="21783" y="20564"/>
                      <a:pt x="12323" y="20564"/>
                      <a:pt x="3493" y="21196"/>
                    </a:cubicBezTo>
                    <a:cubicBezTo>
                      <a:pt x="2242" y="21196"/>
                      <a:pt x="-284" y="18665"/>
                      <a:pt x="26" y="17716"/>
                    </a:cubicBezTo>
                    <a:cubicBezTo>
                      <a:pt x="348" y="15818"/>
                      <a:pt x="1921" y="13287"/>
                      <a:pt x="3493" y="12654"/>
                    </a:cubicBezTo>
                    <a:cubicBezTo>
                      <a:pt x="12954" y="8541"/>
                      <a:pt x="22725" y="4745"/>
                      <a:pt x="356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526C872E-0787-4A44-BD6B-C9B670F48EF8}"/>
                  </a:ext>
                </a:extLst>
              </p:cNvPr>
              <p:cNvSpPr/>
              <p:nvPr/>
            </p:nvSpPr>
            <p:spPr>
              <a:xfrm>
                <a:off x="9976973" y="1802306"/>
                <a:ext cx="285965" cy="203271"/>
              </a:xfrm>
              <a:custGeom>
                <a:avLst/>
                <a:gdLst>
                  <a:gd name="connsiteX0" fmla="*/ 167996 w 285964"/>
                  <a:gd name="connsiteY0" fmla="*/ 1290 h 203270"/>
                  <a:gd name="connsiteX1" fmla="*/ 255632 w 285964"/>
                  <a:gd name="connsiteY1" fmla="*/ 41785 h 203270"/>
                  <a:gd name="connsiteX2" fmla="*/ 266666 w 285964"/>
                  <a:gd name="connsiteY2" fmla="*/ 176556 h 203270"/>
                  <a:gd name="connsiteX3" fmla="*/ 247125 w 285964"/>
                  <a:gd name="connsiteY3" fmla="*/ 204397 h 203270"/>
                  <a:gd name="connsiteX4" fmla="*/ 235460 w 285964"/>
                  <a:gd name="connsiteY4" fmla="*/ 208826 h 203270"/>
                  <a:gd name="connsiteX5" fmla="*/ 24871 w 285964"/>
                  <a:gd name="connsiteY5" fmla="*/ 102843 h 203270"/>
                  <a:gd name="connsiteX6" fmla="*/ 23608 w 285964"/>
                  <a:gd name="connsiteY6" fmla="*/ 42735 h 203270"/>
                  <a:gd name="connsiteX7" fmla="*/ 167996 w 285964"/>
                  <a:gd name="connsiteY7" fmla="*/ 1290 h 20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964" h="203270">
                    <a:moveTo>
                      <a:pt x="167996" y="1290"/>
                    </a:moveTo>
                    <a:cubicBezTo>
                      <a:pt x="199524" y="5404"/>
                      <a:pt x="230420" y="17425"/>
                      <a:pt x="255632" y="41785"/>
                    </a:cubicBezTo>
                    <a:cubicBezTo>
                      <a:pt x="294416" y="79432"/>
                      <a:pt x="298825" y="133214"/>
                      <a:pt x="266666" y="176556"/>
                    </a:cubicBezTo>
                    <a:cubicBezTo>
                      <a:pt x="260053" y="185731"/>
                      <a:pt x="254369" y="195538"/>
                      <a:pt x="247125" y="204397"/>
                    </a:cubicBezTo>
                    <a:cubicBezTo>
                      <a:pt x="244921" y="207244"/>
                      <a:pt x="238606" y="210091"/>
                      <a:pt x="235460" y="208826"/>
                    </a:cubicBezTo>
                    <a:cubicBezTo>
                      <a:pt x="160108" y="183833"/>
                      <a:pt x="88867" y="150614"/>
                      <a:pt x="24871" y="102843"/>
                    </a:cubicBezTo>
                    <a:cubicBezTo>
                      <a:pt x="-9493" y="76902"/>
                      <a:pt x="-6657" y="69625"/>
                      <a:pt x="23608" y="42735"/>
                    </a:cubicBezTo>
                    <a:cubicBezTo>
                      <a:pt x="60485" y="10465"/>
                      <a:pt x="113138" y="-4720"/>
                      <a:pt x="167996" y="1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F0EA5DC0-8CF0-4C69-9115-2CF6F1807325}"/>
                  </a:ext>
                </a:extLst>
              </p:cNvPr>
              <p:cNvSpPr/>
              <p:nvPr/>
            </p:nvSpPr>
            <p:spPr>
              <a:xfrm>
                <a:off x="9905895" y="1932991"/>
                <a:ext cx="142982" cy="95657"/>
              </a:xfrm>
              <a:custGeom>
                <a:avLst/>
                <a:gdLst>
                  <a:gd name="connsiteX0" fmla="*/ 87751 w 142982"/>
                  <a:gd name="connsiteY0" fmla="*/ 4745 h 95656"/>
                  <a:gd name="connsiteX1" fmla="*/ 4201 w 142982"/>
                  <a:gd name="connsiteY1" fmla="*/ 75611 h 95656"/>
                  <a:gd name="connsiteX2" fmla="*/ 34466 w 142982"/>
                  <a:gd name="connsiteY2" fmla="*/ 55996 h 95656"/>
                  <a:gd name="connsiteX3" fmla="*/ 64421 w 142982"/>
                  <a:gd name="connsiteY3" fmla="*/ 33535 h 95656"/>
                  <a:gd name="connsiteX4" fmla="*/ 93732 w 142982"/>
                  <a:gd name="connsiteY4" fmla="*/ 8858 h 95656"/>
                  <a:gd name="connsiteX5" fmla="*/ 148590 w 142982"/>
                  <a:gd name="connsiteY5" fmla="*/ 49985 h 95656"/>
                  <a:gd name="connsiteX6" fmla="*/ 123997 w 142982"/>
                  <a:gd name="connsiteY6" fmla="*/ 74029 h 95656"/>
                  <a:gd name="connsiteX7" fmla="*/ 96580 w 142982"/>
                  <a:gd name="connsiteY7" fmla="*/ 94593 h 95656"/>
                  <a:gd name="connsiteX8" fmla="*/ 135984 w 142982"/>
                  <a:gd name="connsiteY8" fmla="*/ 49036 h 95656"/>
                  <a:gd name="connsiteX9" fmla="*/ 131885 w 142982"/>
                  <a:gd name="connsiteY9" fmla="*/ 45240 h 95656"/>
                  <a:gd name="connsiteX10" fmla="*/ 87429 w 142982"/>
                  <a:gd name="connsiteY10" fmla="*/ 89847 h 95656"/>
                  <a:gd name="connsiteX11" fmla="*/ 89324 w 142982"/>
                  <a:gd name="connsiteY11" fmla="*/ 92061 h 95656"/>
                  <a:gd name="connsiteX12" fmla="*/ 76396 w 142982"/>
                  <a:gd name="connsiteY12" fmla="*/ 90796 h 95656"/>
                  <a:gd name="connsiteX13" fmla="*/ 99726 w 142982"/>
                  <a:gd name="connsiteY13" fmla="*/ 68335 h 95656"/>
                  <a:gd name="connsiteX14" fmla="*/ 121161 w 142982"/>
                  <a:gd name="connsiteY14" fmla="*/ 44607 h 95656"/>
                  <a:gd name="connsiteX15" fmla="*/ 104778 w 142982"/>
                  <a:gd name="connsiteY15" fmla="*/ 54414 h 95656"/>
                  <a:gd name="connsiteX16" fmla="*/ 65994 w 142982"/>
                  <a:gd name="connsiteY16" fmla="*/ 85735 h 95656"/>
                  <a:gd name="connsiteX17" fmla="*/ 54651 w 142982"/>
                  <a:gd name="connsiteY17" fmla="*/ 86684 h 95656"/>
                  <a:gd name="connsiteX18" fmla="*/ 35729 w 142982"/>
                  <a:gd name="connsiteY18" fmla="*/ 84785 h 95656"/>
                  <a:gd name="connsiteX19" fmla="*/ 101930 w 142982"/>
                  <a:gd name="connsiteY19" fmla="*/ 21196 h 95656"/>
                  <a:gd name="connsiteX20" fmla="*/ 99416 w 142982"/>
                  <a:gd name="connsiteY20" fmla="*/ 18349 h 95656"/>
                  <a:gd name="connsiteX21" fmla="*/ 91528 w 142982"/>
                  <a:gd name="connsiteY21" fmla="*/ 23411 h 95656"/>
                  <a:gd name="connsiteX22" fmla="*/ 15235 w 142982"/>
                  <a:gd name="connsiteY22" fmla="*/ 84470 h 95656"/>
                  <a:gd name="connsiteX23" fmla="*/ 8300 w 142982"/>
                  <a:gd name="connsiteY23" fmla="*/ 98706 h 95656"/>
                  <a:gd name="connsiteX24" fmla="*/ 425 w 142982"/>
                  <a:gd name="connsiteY24" fmla="*/ 61059 h 95656"/>
                  <a:gd name="connsiteX25" fmla="*/ 12399 w 142982"/>
                  <a:gd name="connsiteY25" fmla="*/ 52517 h 95656"/>
                  <a:gd name="connsiteX26" fmla="*/ 72297 w 142982"/>
                  <a:gd name="connsiteY26" fmla="*/ 5378 h 95656"/>
                  <a:gd name="connsiteX27" fmla="*/ 86488 w 142982"/>
                  <a:gd name="connsiteY27" fmla="*/ 0 h 95656"/>
                  <a:gd name="connsiteX28" fmla="*/ 87751 w 142982"/>
                  <a:gd name="connsiteY28" fmla="*/ 4746 h 95656"/>
                  <a:gd name="connsiteX29" fmla="*/ 115180 w 142982"/>
                  <a:gd name="connsiteY29" fmla="*/ 32269 h 95656"/>
                  <a:gd name="connsiteX30" fmla="*/ 113595 w 142982"/>
                  <a:gd name="connsiteY30" fmla="*/ 30371 h 95656"/>
                  <a:gd name="connsiteX31" fmla="*/ 51493 w 142982"/>
                  <a:gd name="connsiteY31" fmla="*/ 77825 h 95656"/>
                  <a:gd name="connsiteX32" fmla="*/ 51493 w 142982"/>
                  <a:gd name="connsiteY32" fmla="*/ 83836 h 95656"/>
                  <a:gd name="connsiteX33" fmla="*/ 58749 w 142982"/>
                  <a:gd name="connsiteY33" fmla="*/ 83203 h 95656"/>
                  <a:gd name="connsiteX34" fmla="*/ 115180 w 142982"/>
                  <a:gd name="connsiteY34" fmla="*/ 32269 h 9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42982" h="95656">
                    <a:moveTo>
                      <a:pt x="87751" y="4745"/>
                    </a:moveTo>
                    <a:cubicBezTo>
                      <a:pt x="60954" y="29422"/>
                      <a:pt x="25959" y="44607"/>
                      <a:pt x="4201" y="75611"/>
                    </a:cubicBezTo>
                    <a:cubicBezTo>
                      <a:pt x="18393" y="75294"/>
                      <a:pt x="24386" y="62640"/>
                      <a:pt x="34466" y="55996"/>
                    </a:cubicBezTo>
                    <a:cubicBezTo>
                      <a:pt x="44868" y="49353"/>
                      <a:pt x="54651" y="41443"/>
                      <a:pt x="64421" y="33535"/>
                    </a:cubicBezTo>
                    <a:cubicBezTo>
                      <a:pt x="74513" y="25625"/>
                      <a:pt x="83962" y="17083"/>
                      <a:pt x="93732" y="8858"/>
                    </a:cubicBezTo>
                    <a:cubicBezTo>
                      <a:pt x="111712" y="22146"/>
                      <a:pt x="129681" y="35749"/>
                      <a:pt x="148590" y="49985"/>
                    </a:cubicBezTo>
                    <a:cubicBezTo>
                      <a:pt x="140714" y="57894"/>
                      <a:pt x="133458" y="67069"/>
                      <a:pt x="123997" y="74029"/>
                    </a:cubicBezTo>
                    <a:cubicBezTo>
                      <a:pt x="115490" y="80356"/>
                      <a:pt x="112344" y="93960"/>
                      <a:pt x="96580" y="94593"/>
                    </a:cubicBezTo>
                    <a:cubicBezTo>
                      <a:pt x="110759" y="78142"/>
                      <a:pt x="123378" y="63589"/>
                      <a:pt x="135984" y="49036"/>
                    </a:cubicBezTo>
                    <a:cubicBezTo>
                      <a:pt x="134721" y="47771"/>
                      <a:pt x="133458" y="46505"/>
                      <a:pt x="131885" y="45240"/>
                    </a:cubicBezTo>
                    <a:cubicBezTo>
                      <a:pt x="117062" y="60110"/>
                      <a:pt x="102252" y="74978"/>
                      <a:pt x="87429" y="89847"/>
                    </a:cubicBezTo>
                    <a:cubicBezTo>
                      <a:pt x="88061" y="90479"/>
                      <a:pt x="88692" y="91429"/>
                      <a:pt x="89324" y="92061"/>
                    </a:cubicBezTo>
                    <a:cubicBezTo>
                      <a:pt x="85547" y="91746"/>
                      <a:pt x="82079" y="91112"/>
                      <a:pt x="76396" y="90796"/>
                    </a:cubicBezTo>
                    <a:cubicBezTo>
                      <a:pt x="84915" y="82571"/>
                      <a:pt x="92160" y="75611"/>
                      <a:pt x="99726" y="68335"/>
                    </a:cubicBezTo>
                    <a:cubicBezTo>
                      <a:pt x="106982" y="61058"/>
                      <a:pt x="114227" y="53465"/>
                      <a:pt x="121161" y="44607"/>
                    </a:cubicBezTo>
                    <a:cubicBezTo>
                      <a:pt x="115811" y="47771"/>
                      <a:pt x="109818" y="50618"/>
                      <a:pt x="104778" y="54414"/>
                    </a:cubicBezTo>
                    <a:cubicBezTo>
                      <a:pt x="91528" y="64538"/>
                      <a:pt x="79232" y="75611"/>
                      <a:pt x="65994" y="85735"/>
                    </a:cubicBezTo>
                    <a:cubicBezTo>
                      <a:pt x="63468" y="87632"/>
                      <a:pt x="58428" y="86684"/>
                      <a:pt x="54651" y="86684"/>
                    </a:cubicBezTo>
                    <a:cubicBezTo>
                      <a:pt x="48967" y="86367"/>
                      <a:pt x="43295" y="85419"/>
                      <a:pt x="35729" y="84785"/>
                    </a:cubicBezTo>
                    <a:cubicBezTo>
                      <a:pt x="58428" y="62956"/>
                      <a:pt x="85857" y="47771"/>
                      <a:pt x="101930" y="21196"/>
                    </a:cubicBezTo>
                    <a:cubicBezTo>
                      <a:pt x="100989" y="20247"/>
                      <a:pt x="100357" y="19299"/>
                      <a:pt x="99416" y="18349"/>
                    </a:cubicBezTo>
                    <a:cubicBezTo>
                      <a:pt x="96890" y="19931"/>
                      <a:pt x="94054" y="21513"/>
                      <a:pt x="91528" y="23411"/>
                    </a:cubicBezTo>
                    <a:cubicBezTo>
                      <a:pt x="65994" y="43659"/>
                      <a:pt x="40460" y="63589"/>
                      <a:pt x="15235" y="84470"/>
                    </a:cubicBezTo>
                    <a:cubicBezTo>
                      <a:pt x="11458" y="87634"/>
                      <a:pt x="10505" y="94277"/>
                      <a:pt x="8300" y="98706"/>
                    </a:cubicBezTo>
                    <a:cubicBezTo>
                      <a:pt x="1687" y="93011"/>
                      <a:pt x="-1148" y="80356"/>
                      <a:pt x="425" y="61059"/>
                    </a:cubicBezTo>
                    <a:cubicBezTo>
                      <a:pt x="4523" y="57895"/>
                      <a:pt x="8622" y="55364"/>
                      <a:pt x="12399" y="52517"/>
                    </a:cubicBezTo>
                    <a:cubicBezTo>
                      <a:pt x="32262" y="36699"/>
                      <a:pt x="52124" y="20879"/>
                      <a:pt x="72297" y="5378"/>
                    </a:cubicBezTo>
                    <a:cubicBezTo>
                      <a:pt x="76086" y="2531"/>
                      <a:pt x="81758" y="1899"/>
                      <a:pt x="86488" y="0"/>
                    </a:cubicBezTo>
                    <a:cubicBezTo>
                      <a:pt x="87119" y="1582"/>
                      <a:pt x="87429" y="3164"/>
                      <a:pt x="87751" y="4746"/>
                    </a:cubicBezTo>
                    <a:close/>
                    <a:moveTo>
                      <a:pt x="115180" y="32269"/>
                    </a:moveTo>
                    <a:cubicBezTo>
                      <a:pt x="114548" y="31636"/>
                      <a:pt x="113917" y="31004"/>
                      <a:pt x="113595" y="30371"/>
                    </a:cubicBezTo>
                    <a:cubicBezTo>
                      <a:pt x="92791" y="46189"/>
                      <a:pt x="71987" y="62007"/>
                      <a:pt x="51493" y="77825"/>
                    </a:cubicBezTo>
                    <a:cubicBezTo>
                      <a:pt x="50552" y="78458"/>
                      <a:pt x="51493" y="81622"/>
                      <a:pt x="51493" y="83836"/>
                    </a:cubicBezTo>
                    <a:cubicBezTo>
                      <a:pt x="54019" y="83836"/>
                      <a:pt x="57165" y="84469"/>
                      <a:pt x="58749" y="83203"/>
                    </a:cubicBezTo>
                    <a:cubicBezTo>
                      <a:pt x="77349" y="66436"/>
                      <a:pt x="96259" y="49353"/>
                      <a:pt x="115180" y="322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B47B111E-40B4-4C0C-840E-190CD99E8A91}"/>
                  </a:ext>
                </a:extLst>
              </p:cNvPr>
              <p:cNvSpPr/>
              <p:nvPr/>
            </p:nvSpPr>
            <p:spPr>
              <a:xfrm>
                <a:off x="9935011" y="1857327"/>
                <a:ext cx="321711" cy="179356"/>
              </a:xfrm>
              <a:custGeom>
                <a:avLst/>
                <a:gdLst>
                  <a:gd name="connsiteX0" fmla="*/ 22698 w 321710"/>
                  <a:gd name="connsiteY0" fmla="*/ 36434 h 179356"/>
                  <a:gd name="connsiteX1" fmla="*/ 11034 w 321710"/>
                  <a:gd name="connsiteY1" fmla="*/ 47191 h 179356"/>
                  <a:gd name="connsiteX2" fmla="*/ 8508 w 321710"/>
                  <a:gd name="connsiteY2" fmla="*/ 44976 h 179356"/>
                  <a:gd name="connsiteX3" fmla="*/ 16705 w 321710"/>
                  <a:gd name="connsiteY3" fmla="*/ 28841 h 179356"/>
                  <a:gd name="connsiteX4" fmla="*/ 0 w 321710"/>
                  <a:gd name="connsiteY4" fmla="*/ 26311 h 179356"/>
                  <a:gd name="connsiteX5" fmla="*/ 20804 w 321710"/>
                  <a:gd name="connsiteY5" fmla="*/ 3216 h 179356"/>
                  <a:gd name="connsiteX6" fmla="*/ 36568 w 321710"/>
                  <a:gd name="connsiteY6" fmla="*/ 9544 h 179356"/>
                  <a:gd name="connsiteX7" fmla="*/ 59898 w 321710"/>
                  <a:gd name="connsiteY7" fmla="*/ 51936 h 179356"/>
                  <a:gd name="connsiteX8" fmla="*/ 176536 w 321710"/>
                  <a:gd name="connsiteY8" fmla="*/ 128181 h 179356"/>
                  <a:gd name="connsiteX9" fmla="*/ 295080 w 321710"/>
                  <a:gd name="connsiteY9" fmla="*/ 175952 h 179356"/>
                  <a:gd name="connsiteX10" fmla="*/ 323760 w 321710"/>
                  <a:gd name="connsiteY10" fmla="*/ 179114 h 179356"/>
                  <a:gd name="connsiteX11" fmla="*/ 309891 w 321710"/>
                  <a:gd name="connsiteY11" fmla="*/ 187973 h 179356"/>
                  <a:gd name="connsiteX12" fmla="*/ 247157 w 321710"/>
                  <a:gd name="connsiteY12" fmla="*/ 168992 h 179356"/>
                  <a:gd name="connsiteX13" fmla="*/ 144698 w 321710"/>
                  <a:gd name="connsiteY13" fmla="*/ 123435 h 179356"/>
                  <a:gd name="connsiteX14" fmla="*/ 68095 w 321710"/>
                  <a:gd name="connsiteY14" fmla="*/ 74082 h 179356"/>
                  <a:gd name="connsiteX15" fmla="*/ 34673 w 321710"/>
                  <a:gd name="connsiteY15" fmla="*/ 49089 h 179356"/>
                  <a:gd name="connsiteX16" fmla="*/ 22698 w 321710"/>
                  <a:gd name="connsiteY16" fmla="*/ 36434 h 179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1710" h="179356">
                    <a:moveTo>
                      <a:pt x="22698" y="36434"/>
                    </a:moveTo>
                    <a:cubicBezTo>
                      <a:pt x="17968" y="40547"/>
                      <a:pt x="14501" y="44027"/>
                      <a:pt x="11034" y="47191"/>
                    </a:cubicBezTo>
                    <a:cubicBezTo>
                      <a:pt x="10080" y="46558"/>
                      <a:pt x="9449" y="45926"/>
                      <a:pt x="8508" y="44976"/>
                    </a:cubicBezTo>
                    <a:cubicBezTo>
                      <a:pt x="11034" y="40230"/>
                      <a:pt x="13238" y="35486"/>
                      <a:pt x="16705" y="28841"/>
                    </a:cubicBezTo>
                    <a:cubicBezTo>
                      <a:pt x="11034" y="27892"/>
                      <a:pt x="6935" y="27259"/>
                      <a:pt x="0" y="26311"/>
                    </a:cubicBezTo>
                    <a:cubicBezTo>
                      <a:pt x="7566" y="18086"/>
                      <a:pt x="13548" y="9859"/>
                      <a:pt x="20804" y="3216"/>
                    </a:cubicBezTo>
                    <a:cubicBezTo>
                      <a:pt x="27739" y="-3112"/>
                      <a:pt x="37199" y="369"/>
                      <a:pt x="36568" y="9544"/>
                    </a:cubicBezTo>
                    <a:cubicBezTo>
                      <a:pt x="35305" y="29158"/>
                      <a:pt x="46970" y="40864"/>
                      <a:pt x="59898" y="51936"/>
                    </a:cubicBezTo>
                    <a:cubicBezTo>
                      <a:pt x="95512" y="82624"/>
                      <a:pt x="135238" y="106035"/>
                      <a:pt x="176536" y="128181"/>
                    </a:cubicBezTo>
                    <a:cubicBezTo>
                      <a:pt x="214366" y="148428"/>
                      <a:pt x="253150" y="166145"/>
                      <a:pt x="295080" y="175952"/>
                    </a:cubicBezTo>
                    <a:cubicBezTo>
                      <a:pt x="304219" y="178166"/>
                      <a:pt x="313680" y="178166"/>
                      <a:pt x="323760" y="179114"/>
                    </a:cubicBezTo>
                    <a:cubicBezTo>
                      <a:pt x="321556" y="185442"/>
                      <a:pt x="318088" y="190188"/>
                      <a:pt x="309891" y="187973"/>
                    </a:cubicBezTo>
                    <a:cubicBezTo>
                      <a:pt x="288765" y="181963"/>
                      <a:pt x="267330" y="177217"/>
                      <a:pt x="247157" y="168992"/>
                    </a:cubicBezTo>
                    <a:cubicBezTo>
                      <a:pt x="212472" y="155071"/>
                      <a:pt x="178430" y="139253"/>
                      <a:pt x="144698" y="123435"/>
                    </a:cubicBezTo>
                    <a:cubicBezTo>
                      <a:pt x="116960" y="110464"/>
                      <a:pt x="90472" y="96228"/>
                      <a:pt x="68095" y="74082"/>
                    </a:cubicBezTo>
                    <a:cubicBezTo>
                      <a:pt x="58313" y="64275"/>
                      <a:pt x="45707" y="57632"/>
                      <a:pt x="34673" y="49089"/>
                    </a:cubicBezTo>
                    <a:cubicBezTo>
                      <a:pt x="30265" y="45293"/>
                      <a:pt x="26166" y="39915"/>
                      <a:pt x="22698" y="364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53A48F2C-03A5-4C67-AFE2-3BEB48BEDDE7}"/>
                  </a:ext>
                </a:extLst>
              </p:cNvPr>
              <p:cNvSpPr/>
              <p:nvPr/>
            </p:nvSpPr>
            <p:spPr>
              <a:xfrm>
                <a:off x="10045346" y="1993404"/>
                <a:ext cx="59576" cy="23914"/>
              </a:xfrm>
              <a:custGeom>
                <a:avLst/>
                <a:gdLst>
                  <a:gd name="connsiteX0" fmla="*/ 0 w 59576"/>
                  <a:gd name="connsiteY0" fmla="*/ 30067 h 23914"/>
                  <a:gd name="connsiteX1" fmla="*/ 6303 w 59576"/>
                  <a:gd name="connsiteY1" fmla="*/ 22474 h 23914"/>
                  <a:gd name="connsiteX2" fmla="*/ 59588 w 59576"/>
                  <a:gd name="connsiteY2" fmla="*/ 15514 h 23914"/>
                  <a:gd name="connsiteX3" fmla="*/ 1573 w 59576"/>
                  <a:gd name="connsiteY3" fmla="*/ 33546 h 23914"/>
                  <a:gd name="connsiteX4" fmla="*/ 0 w 59576"/>
                  <a:gd name="connsiteY4" fmla="*/ 30067 h 2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576" h="23914">
                    <a:moveTo>
                      <a:pt x="0" y="30067"/>
                    </a:moveTo>
                    <a:cubicBezTo>
                      <a:pt x="2204" y="27536"/>
                      <a:pt x="4409" y="25004"/>
                      <a:pt x="6303" y="22474"/>
                    </a:cubicBezTo>
                    <a:cubicBezTo>
                      <a:pt x="32159" y="-8531"/>
                      <a:pt x="21757" y="-4100"/>
                      <a:pt x="59588" y="15514"/>
                    </a:cubicBezTo>
                    <a:cubicBezTo>
                      <a:pt x="40357" y="21525"/>
                      <a:pt x="21126" y="27536"/>
                      <a:pt x="1573" y="33546"/>
                    </a:cubicBezTo>
                    <a:cubicBezTo>
                      <a:pt x="1263" y="32281"/>
                      <a:pt x="631" y="31015"/>
                      <a:pt x="0" y="300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0D63B333-7BB1-4926-A584-566FD2FEC852}"/>
                  </a:ext>
                </a:extLst>
              </p:cNvPr>
              <p:cNvSpPr/>
              <p:nvPr/>
            </p:nvSpPr>
            <p:spPr>
              <a:xfrm>
                <a:off x="9921761" y="1904834"/>
                <a:ext cx="47661" cy="35871"/>
              </a:xfrm>
              <a:custGeom>
                <a:avLst/>
                <a:gdLst>
                  <a:gd name="connsiteX0" fmla="*/ 50449 w 47660"/>
                  <a:gd name="connsiteY0" fmla="*/ 12971 h 35871"/>
                  <a:gd name="connsiteX1" fmla="*/ 16086 w 47660"/>
                  <a:gd name="connsiteY1" fmla="*/ 28789 h 35871"/>
                  <a:gd name="connsiteX2" fmla="*/ 1894 w 47660"/>
                  <a:gd name="connsiteY2" fmla="*/ 37331 h 35871"/>
                  <a:gd name="connsiteX3" fmla="*/ 0 w 47660"/>
                  <a:gd name="connsiteY3" fmla="*/ 35117 h 35871"/>
                  <a:gd name="connsiteX4" fmla="*/ 38784 w 47660"/>
                  <a:gd name="connsiteY4" fmla="*/ 0 h 35871"/>
                  <a:gd name="connsiteX5" fmla="*/ 50449 w 47660"/>
                  <a:gd name="connsiteY5" fmla="*/ 12971 h 3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60" h="35871">
                    <a:moveTo>
                      <a:pt x="50449" y="12971"/>
                    </a:moveTo>
                    <a:cubicBezTo>
                      <a:pt x="39094" y="18349"/>
                      <a:pt x="27429" y="23411"/>
                      <a:pt x="16086" y="28789"/>
                    </a:cubicBezTo>
                    <a:cubicBezTo>
                      <a:pt x="11034" y="31320"/>
                      <a:pt x="6625" y="34483"/>
                      <a:pt x="1894" y="37331"/>
                    </a:cubicBezTo>
                    <a:cubicBezTo>
                      <a:pt x="1263" y="36699"/>
                      <a:pt x="632" y="35749"/>
                      <a:pt x="0" y="35117"/>
                    </a:cubicBezTo>
                    <a:cubicBezTo>
                      <a:pt x="12618" y="23728"/>
                      <a:pt x="25225" y="12339"/>
                      <a:pt x="38784" y="0"/>
                    </a:cubicBezTo>
                    <a:cubicBezTo>
                      <a:pt x="43193" y="4746"/>
                      <a:pt x="46660" y="8858"/>
                      <a:pt x="50449" y="129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5E16E715-D025-4EEE-B26D-67F8AC93EB31}"/>
                  </a:ext>
                </a:extLst>
              </p:cNvPr>
              <p:cNvSpPr/>
              <p:nvPr/>
            </p:nvSpPr>
            <p:spPr>
              <a:xfrm>
                <a:off x="9945413" y="1917805"/>
                <a:ext cx="35746" cy="23914"/>
              </a:xfrm>
              <a:custGeom>
                <a:avLst/>
                <a:gdLst>
                  <a:gd name="connsiteX0" fmla="*/ 26476 w 35745"/>
                  <a:gd name="connsiteY0" fmla="*/ 0 h 23914"/>
                  <a:gd name="connsiteX1" fmla="*/ 36878 w 35745"/>
                  <a:gd name="connsiteY1" fmla="*/ 6960 h 23914"/>
                  <a:gd name="connsiteX2" fmla="*/ 2514 w 35745"/>
                  <a:gd name="connsiteY2" fmla="*/ 27840 h 23914"/>
                  <a:gd name="connsiteX3" fmla="*/ 0 w 35745"/>
                  <a:gd name="connsiteY3" fmla="*/ 24676 h 23914"/>
                  <a:gd name="connsiteX4" fmla="*/ 19863 w 35745"/>
                  <a:gd name="connsiteY4" fmla="*/ 10440 h 23914"/>
                  <a:gd name="connsiteX5" fmla="*/ 26476 w 35745"/>
                  <a:gd name="connsiteY5" fmla="*/ 0 h 23914"/>
                  <a:gd name="connsiteX6" fmla="*/ 26476 w 35745"/>
                  <a:gd name="connsiteY6" fmla="*/ 0 h 2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5" h="23914">
                    <a:moveTo>
                      <a:pt x="26476" y="0"/>
                    </a:moveTo>
                    <a:cubicBezTo>
                      <a:pt x="29633" y="2214"/>
                      <a:pt x="32779" y="4429"/>
                      <a:pt x="36878" y="6960"/>
                    </a:cubicBezTo>
                    <a:cubicBezTo>
                      <a:pt x="24581" y="14553"/>
                      <a:pt x="13548" y="21196"/>
                      <a:pt x="2514" y="27840"/>
                    </a:cubicBezTo>
                    <a:cubicBezTo>
                      <a:pt x="1573" y="26890"/>
                      <a:pt x="941" y="25942"/>
                      <a:pt x="0" y="24676"/>
                    </a:cubicBezTo>
                    <a:cubicBezTo>
                      <a:pt x="6613" y="19930"/>
                      <a:pt x="13548" y="15818"/>
                      <a:pt x="19863" y="10440"/>
                    </a:cubicBezTo>
                    <a:cubicBezTo>
                      <a:pt x="23008" y="7908"/>
                      <a:pt x="24581" y="3480"/>
                      <a:pt x="26476" y="0"/>
                    </a:cubicBezTo>
                    <a:cubicBezTo>
                      <a:pt x="26797" y="0"/>
                      <a:pt x="26476" y="0"/>
                      <a:pt x="264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5" name="Forme libre : forme 84">
                <a:extLst>
                  <a:ext uri="{FF2B5EF4-FFF2-40B4-BE49-F238E27FC236}">
                    <a16:creationId xmlns:a16="http://schemas.microsoft.com/office/drawing/2014/main" id="{52BD7362-F006-432B-913B-BFC64AA07651}"/>
                  </a:ext>
                </a:extLst>
              </p:cNvPr>
              <p:cNvSpPr/>
              <p:nvPr/>
            </p:nvSpPr>
            <p:spPr>
              <a:xfrm>
                <a:off x="10226934" y="2007019"/>
                <a:ext cx="23830" cy="11957"/>
              </a:xfrm>
              <a:custGeom>
                <a:avLst/>
                <a:gdLst>
                  <a:gd name="connsiteX0" fmla="*/ 0 w 23830"/>
                  <a:gd name="connsiteY0" fmla="*/ 6328 h 0"/>
                  <a:gd name="connsiteX1" fmla="*/ 16074 w 23830"/>
                  <a:gd name="connsiteY1" fmla="*/ 0 h 0"/>
                  <a:gd name="connsiteX2" fmla="*/ 25534 w 23830"/>
                  <a:gd name="connsiteY2" fmla="*/ 11073 h 0"/>
                  <a:gd name="connsiteX3" fmla="*/ 310 w 23830"/>
                  <a:gd name="connsiteY3" fmla="*/ 8225 h 0"/>
                  <a:gd name="connsiteX4" fmla="*/ 0 w 23830"/>
                  <a:gd name="connsiteY4" fmla="*/ 632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30">
                    <a:moveTo>
                      <a:pt x="0" y="6328"/>
                    </a:moveTo>
                    <a:cubicBezTo>
                      <a:pt x="5362" y="4113"/>
                      <a:pt x="10724" y="2214"/>
                      <a:pt x="16074" y="0"/>
                    </a:cubicBezTo>
                    <a:cubicBezTo>
                      <a:pt x="18909" y="3481"/>
                      <a:pt x="21757" y="6643"/>
                      <a:pt x="25534" y="11073"/>
                    </a:cubicBezTo>
                    <a:cubicBezTo>
                      <a:pt x="16074" y="10124"/>
                      <a:pt x="8198" y="9175"/>
                      <a:pt x="310" y="8225"/>
                    </a:cubicBezTo>
                    <a:cubicBezTo>
                      <a:pt x="310" y="7593"/>
                      <a:pt x="0" y="6960"/>
                      <a:pt x="0" y="63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6" name="Forme libre : forme 85">
                <a:extLst>
                  <a:ext uri="{FF2B5EF4-FFF2-40B4-BE49-F238E27FC236}">
                    <a16:creationId xmlns:a16="http://schemas.microsoft.com/office/drawing/2014/main" id="{1F43F7E1-6923-4676-835A-3BE9F5EE0EA6}"/>
                  </a:ext>
                </a:extLst>
              </p:cNvPr>
              <p:cNvSpPr/>
              <p:nvPr/>
            </p:nvSpPr>
            <p:spPr>
              <a:xfrm>
                <a:off x="9956654" y="1963362"/>
                <a:ext cx="59576" cy="47828"/>
              </a:xfrm>
              <a:custGeom>
                <a:avLst/>
                <a:gdLst>
                  <a:gd name="connsiteX0" fmla="*/ 64420 w 59576"/>
                  <a:gd name="connsiteY0" fmla="*/ 1898 h 47828"/>
                  <a:gd name="connsiteX1" fmla="*/ 7668 w 59576"/>
                  <a:gd name="connsiteY1" fmla="*/ 52832 h 47828"/>
                  <a:gd name="connsiteX2" fmla="*/ 424 w 59576"/>
                  <a:gd name="connsiteY2" fmla="*/ 53465 h 47828"/>
                  <a:gd name="connsiteX3" fmla="*/ 424 w 59576"/>
                  <a:gd name="connsiteY3" fmla="*/ 47454 h 47828"/>
                  <a:gd name="connsiteX4" fmla="*/ 62526 w 59576"/>
                  <a:gd name="connsiteY4" fmla="*/ 0 h 47828"/>
                  <a:gd name="connsiteX5" fmla="*/ 64420 w 59576"/>
                  <a:gd name="connsiteY5" fmla="*/ 1898 h 4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576" h="47828">
                    <a:moveTo>
                      <a:pt x="64420" y="1898"/>
                    </a:moveTo>
                    <a:cubicBezTo>
                      <a:pt x="45499" y="18982"/>
                      <a:pt x="26589" y="36065"/>
                      <a:pt x="7668" y="52832"/>
                    </a:cubicBezTo>
                    <a:cubicBezTo>
                      <a:pt x="6095" y="54097"/>
                      <a:pt x="2938" y="53149"/>
                      <a:pt x="424" y="53465"/>
                    </a:cubicBezTo>
                    <a:cubicBezTo>
                      <a:pt x="424" y="51567"/>
                      <a:pt x="-530" y="48404"/>
                      <a:pt x="424" y="47454"/>
                    </a:cubicBezTo>
                    <a:cubicBezTo>
                      <a:pt x="20906" y="31319"/>
                      <a:pt x="41722" y="15818"/>
                      <a:pt x="62526" y="0"/>
                    </a:cubicBezTo>
                    <a:cubicBezTo>
                      <a:pt x="63157" y="633"/>
                      <a:pt x="63789" y="1265"/>
                      <a:pt x="64420" y="18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7" name="Forme libre : forme 86">
                <a:extLst>
                  <a:ext uri="{FF2B5EF4-FFF2-40B4-BE49-F238E27FC236}">
                    <a16:creationId xmlns:a16="http://schemas.microsoft.com/office/drawing/2014/main" id="{DB0885EF-21E3-4DBB-8563-8045320C2CF7}"/>
                  </a:ext>
                </a:extLst>
              </p:cNvPr>
              <p:cNvSpPr/>
              <p:nvPr/>
            </p:nvSpPr>
            <p:spPr>
              <a:xfrm>
                <a:off x="8432923" y="2339338"/>
                <a:ext cx="500439" cy="956568"/>
              </a:xfrm>
              <a:custGeom>
                <a:avLst/>
                <a:gdLst>
                  <a:gd name="connsiteX0" fmla="*/ 324066 w 500438"/>
                  <a:gd name="connsiteY0" fmla="*/ 159609 h 956567"/>
                  <a:gd name="connsiteX1" fmla="*/ 350548 w 500438"/>
                  <a:gd name="connsiteY1" fmla="*/ 160874 h 956567"/>
                  <a:gd name="connsiteX2" fmla="*/ 357798 w 500438"/>
                  <a:gd name="connsiteY2" fmla="*/ 164670 h 956567"/>
                  <a:gd name="connsiteX3" fmla="*/ 368202 w 500438"/>
                  <a:gd name="connsiteY3" fmla="*/ 215605 h 956567"/>
                  <a:gd name="connsiteX4" fmla="*/ 350232 w 500438"/>
                  <a:gd name="connsiteY4" fmla="*/ 285838 h 956567"/>
                  <a:gd name="connsiteX5" fmla="*/ 334785 w 500438"/>
                  <a:gd name="connsiteY5" fmla="*/ 310515 h 956567"/>
                  <a:gd name="connsiteX6" fmla="*/ 311141 w 500438"/>
                  <a:gd name="connsiteY6" fmla="*/ 313362 h 956567"/>
                  <a:gd name="connsiteX7" fmla="*/ 303890 w 500438"/>
                  <a:gd name="connsiteY7" fmla="*/ 369358 h 956567"/>
                  <a:gd name="connsiteX8" fmla="*/ 329741 w 500438"/>
                  <a:gd name="connsiteY8" fmla="*/ 370624 h 956567"/>
                  <a:gd name="connsiteX9" fmla="*/ 433775 w 500438"/>
                  <a:gd name="connsiteY9" fmla="*/ 374737 h 956567"/>
                  <a:gd name="connsiteX10" fmla="*/ 485162 w 500438"/>
                  <a:gd name="connsiteY10" fmla="*/ 380747 h 956567"/>
                  <a:gd name="connsiteX11" fmla="*/ 496196 w 500438"/>
                  <a:gd name="connsiteY11" fmla="*/ 399729 h 956567"/>
                  <a:gd name="connsiteX12" fmla="*/ 502501 w 500438"/>
                  <a:gd name="connsiteY12" fmla="*/ 402260 h 956567"/>
                  <a:gd name="connsiteX13" fmla="*/ 474443 w 500438"/>
                  <a:gd name="connsiteY13" fmla="*/ 557912 h 956567"/>
                  <a:gd name="connsiteX14" fmla="*/ 469714 w 500438"/>
                  <a:gd name="connsiteY14" fmla="*/ 570566 h 956567"/>
                  <a:gd name="connsiteX15" fmla="*/ 465269 w 500438"/>
                  <a:gd name="connsiteY15" fmla="*/ 585385 h 956567"/>
                  <a:gd name="connsiteX16" fmla="*/ 465090 w 500438"/>
                  <a:gd name="connsiteY16" fmla="*/ 600007 h 956567"/>
                  <a:gd name="connsiteX17" fmla="*/ 456158 w 500438"/>
                  <a:gd name="connsiteY17" fmla="*/ 606315 h 956567"/>
                  <a:gd name="connsiteX18" fmla="*/ 425579 w 500438"/>
                  <a:gd name="connsiteY18" fmla="*/ 598090 h 956567"/>
                  <a:gd name="connsiteX19" fmla="*/ 403511 w 500438"/>
                  <a:gd name="connsiteY19" fmla="*/ 603784 h 956567"/>
                  <a:gd name="connsiteX20" fmla="*/ 382388 w 500438"/>
                  <a:gd name="connsiteY20" fmla="*/ 645861 h 956567"/>
                  <a:gd name="connsiteX21" fmla="*/ 349602 w 500438"/>
                  <a:gd name="connsiteY21" fmla="*/ 764181 h 956567"/>
                  <a:gd name="connsiteX22" fmla="*/ 312086 w 500438"/>
                  <a:gd name="connsiteY22" fmla="*/ 817963 h 956567"/>
                  <a:gd name="connsiteX23" fmla="*/ 294117 w 500438"/>
                  <a:gd name="connsiteY23" fmla="*/ 823341 h 956567"/>
                  <a:gd name="connsiteX24" fmla="*/ 291595 w 500438"/>
                  <a:gd name="connsiteY24" fmla="*/ 837894 h 956567"/>
                  <a:gd name="connsiteX25" fmla="*/ 278039 w 500438"/>
                  <a:gd name="connsiteY25" fmla="*/ 828403 h 956567"/>
                  <a:gd name="connsiteX26" fmla="*/ 273625 w 500438"/>
                  <a:gd name="connsiteY26" fmla="*/ 811952 h 956567"/>
                  <a:gd name="connsiteX27" fmla="*/ 272364 w 500438"/>
                  <a:gd name="connsiteY27" fmla="*/ 806890 h 956567"/>
                  <a:gd name="connsiteX28" fmla="*/ 238947 w 500438"/>
                  <a:gd name="connsiteY28" fmla="*/ 759119 h 956567"/>
                  <a:gd name="connsiteX29" fmla="*/ 238947 w 500438"/>
                  <a:gd name="connsiteY29" fmla="*/ 779999 h 956567"/>
                  <a:gd name="connsiteX30" fmla="*/ 236110 w 500438"/>
                  <a:gd name="connsiteY30" fmla="*/ 779999 h 956567"/>
                  <a:gd name="connsiteX31" fmla="*/ 232327 w 500438"/>
                  <a:gd name="connsiteY31" fmla="*/ 730647 h 956567"/>
                  <a:gd name="connsiteX32" fmla="*/ 227913 w 500438"/>
                  <a:gd name="connsiteY32" fmla="*/ 730647 h 956567"/>
                  <a:gd name="connsiteX33" fmla="*/ 223815 w 500438"/>
                  <a:gd name="connsiteY33" fmla="*/ 765130 h 956567"/>
                  <a:gd name="connsiteX34" fmla="*/ 220347 w 500438"/>
                  <a:gd name="connsiteY34" fmla="*/ 764814 h 956567"/>
                  <a:gd name="connsiteX35" fmla="*/ 223184 w 500438"/>
                  <a:gd name="connsiteY35" fmla="*/ 730963 h 956567"/>
                  <a:gd name="connsiteX36" fmla="*/ 221293 w 500438"/>
                  <a:gd name="connsiteY36" fmla="*/ 704072 h 956567"/>
                  <a:gd name="connsiteX37" fmla="*/ 217510 w 500438"/>
                  <a:gd name="connsiteY37" fmla="*/ 704072 h 956567"/>
                  <a:gd name="connsiteX38" fmla="*/ 210574 w 500438"/>
                  <a:gd name="connsiteY38" fmla="*/ 757854 h 956567"/>
                  <a:gd name="connsiteX39" fmla="*/ 206160 w 500438"/>
                  <a:gd name="connsiteY39" fmla="*/ 757538 h 956567"/>
                  <a:gd name="connsiteX40" fmla="*/ 201431 w 500438"/>
                  <a:gd name="connsiteY40" fmla="*/ 655035 h 956567"/>
                  <a:gd name="connsiteX41" fmla="*/ 205530 w 500438"/>
                  <a:gd name="connsiteY41" fmla="*/ 654086 h 956567"/>
                  <a:gd name="connsiteX42" fmla="*/ 215618 w 500438"/>
                  <a:gd name="connsiteY42" fmla="*/ 671170 h 956567"/>
                  <a:gd name="connsiteX43" fmla="*/ 262906 w 500438"/>
                  <a:gd name="connsiteY43" fmla="*/ 764498 h 956567"/>
                  <a:gd name="connsiteX44" fmla="*/ 284974 w 500438"/>
                  <a:gd name="connsiteY44" fmla="*/ 794552 h 956567"/>
                  <a:gd name="connsiteX45" fmla="*/ 320913 w 500438"/>
                  <a:gd name="connsiteY45" fmla="*/ 793919 h 956567"/>
                  <a:gd name="connsiteX46" fmla="*/ 337307 w 500438"/>
                  <a:gd name="connsiteY46" fmla="*/ 764498 h 956567"/>
                  <a:gd name="connsiteX47" fmla="*/ 366626 w 500438"/>
                  <a:gd name="connsiteY47" fmla="*/ 664210 h 956567"/>
                  <a:gd name="connsiteX48" fmla="*/ 399097 w 500438"/>
                  <a:gd name="connsiteY48" fmla="*/ 596508 h 956567"/>
                  <a:gd name="connsiteX49" fmla="*/ 400043 w 500438"/>
                  <a:gd name="connsiteY49" fmla="*/ 595559 h 956567"/>
                  <a:gd name="connsiteX50" fmla="*/ 427155 w 500438"/>
                  <a:gd name="connsiteY50" fmla="*/ 584803 h 956567"/>
                  <a:gd name="connsiteX51" fmla="*/ 449062 w 500438"/>
                  <a:gd name="connsiteY51" fmla="*/ 586685 h 956567"/>
                  <a:gd name="connsiteX52" fmla="*/ 450168 w 500438"/>
                  <a:gd name="connsiteY52" fmla="*/ 558861 h 956567"/>
                  <a:gd name="connsiteX53" fmla="*/ 475074 w 500438"/>
                  <a:gd name="connsiteY53" fmla="*/ 409853 h 956567"/>
                  <a:gd name="connsiteX54" fmla="*/ 479172 w 500438"/>
                  <a:gd name="connsiteY54" fmla="*/ 395617 h 956567"/>
                  <a:gd name="connsiteX55" fmla="*/ 302313 w 500438"/>
                  <a:gd name="connsiteY55" fmla="*/ 376318 h 956567"/>
                  <a:gd name="connsiteX56" fmla="*/ 258808 w 500438"/>
                  <a:gd name="connsiteY56" fmla="*/ 446868 h 956567"/>
                  <a:gd name="connsiteX57" fmla="*/ 176526 w 500438"/>
                  <a:gd name="connsiteY57" fmla="*/ 447500 h 956567"/>
                  <a:gd name="connsiteX58" fmla="*/ 188191 w 500438"/>
                  <a:gd name="connsiteY58" fmla="*/ 478504 h 956567"/>
                  <a:gd name="connsiteX59" fmla="*/ 192289 w 500438"/>
                  <a:gd name="connsiteY59" fmla="*/ 490526 h 956567"/>
                  <a:gd name="connsiteX60" fmla="*/ 179048 w 500438"/>
                  <a:gd name="connsiteY60" fmla="*/ 490842 h 956567"/>
                  <a:gd name="connsiteX61" fmla="*/ 164862 w 500438"/>
                  <a:gd name="connsiteY61" fmla="*/ 461420 h 956567"/>
                  <a:gd name="connsiteX62" fmla="*/ 188821 w 500438"/>
                  <a:gd name="connsiteY62" fmla="*/ 438326 h 956567"/>
                  <a:gd name="connsiteX63" fmla="*/ 214672 w 500438"/>
                  <a:gd name="connsiteY63" fmla="*/ 441806 h 956567"/>
                  <a:gd name="connsiteX64" fmla="*/ 270788 w 500438"/>
                  <a:gd name="connsiteY64" fmla="*/ 411118 h 956567"/>
                  <a:gd name="connsiteX65" fmla="*/ 285605 w 500438"/>
                  <a:gd name="connsiteY65" fmla="*/ 374420 h 956567"/>
                  <a:gd name="connsiteX66" fmla="*/ 317446 w 500438"/>
                  <a:gd name="connsiteY66" fmla="*/ 251354 h 956567"/>
                  <a:gd name="connsiteX67" fmla="*/ 321544 w 500438"/>
                  <a:gd name="connsiteY67" fmla="*/ 232373 h 956567"/>
                  <a:gd name="connsiteX68" fmla="*/ 272049 w 500438"/>
                  <a:gd name="connsiteY68" fmla="*/ 250089 h 956567"/>
                  <a:gd name="connsiteX69" fmla="*/ 283083 w 500438"/>
                  <a:gd name="connsiteY69" fmla="*/ 265591 h 956567"/>
                  <a:gd name="connsiteX70" fmla="*/ 280561 w 500438"/>
                  <a:gd name="connsiteY70" fmla="*/ 268122 h 956567"/>
                  <a:gd name="connsiteX71" fmla="*/ 267320 w 500438"/>
                  <a:gd name="connsiteY71" fmla="*/ 260845 h 956567"/>
                  <a:gd name="connsiteX72" fmla="*/ 256917 w 500438"/>
                  <a:gd name="connsiteY72" fmla="*/ 260529 h 956567"/>
                  <a:gd name="connsiteX73" fmla="*/ 255340 w 500438"/>
                  <a:gd name="connsiteY73" fmla="*/ 269704 h 956567"/>
                  <a:gd name="connsiteX74" fmla="*/ 268266 w 500438"/>
                  <a:gd name="connsiteY74" fmla="*/ 299758 h 956567"/>
                  <a:gd name="connsiteX75" fmla="*/ 274256 w 500438"/>
                  <a:gd name="connsiteY75" fmla="*/ 314311 h 956567"/>
                  <a:gd name="connsiteX76" fmla="*/ 271418 w 500438"/>
                  <a:gd name="connsiteY76" fmla="*/ 321904 h 956567"/>
                  <a:gd name="connsiteX77" fmla="*/ 264167 w 500438"/>
                  <a:gd name="connsiteY77" fmla="*/ 319689 h 956567"/>
                  <a:gd name="connsiteX78" fmla="*/ 244937 w 500438"/>
                  <a:gd name="connsiteY78" fmla="*/ 253885 h 956567"/>
                  <a:gd name="connsiteX79" fmla="*/ 23627 w 500438"/>
                  <a:gd name="connsiteY79" fmla="*/ 224147 h 956567"/>
                  <a:gd name="connsiteX80" fmla="*/ 41912 w 500438"/>
                  <a:gd name="connsiteY80" fmla="*/ 282042 h 956567"/>
                  <a:gd name="connsiteX81" fmla="*/ 122933 w 500438"/>
                  <a:gd name="connsiteY81" fmla="*/ 426304 h 956567"/>
                  <a:gd name="connsiteX82" fmla="*/ 132706 w 500438"/>
                  <a:gd name="connsiteY82" fmla="*/ 479137 h 956567"/>
                  <a:gd name="connsiteX83" fmla="*/ 105909 w 500438"/>
                  <a:gd name="connsiteY83" fmla="*/ 538297 h 956567"/>
                  <a:gd name="connsiteX84" fmla="*/ 56098 w 500438"/>
                  <a:gd name="connsiteY84" fmla="*/ 665159 h 956567"/>
                  <a:gd name="connsiteX85" fmla="*/ 46641 w 500438"/>
                  <a:gd name="connsiteY85" fmla="*/ 803727 h 956567"/>
                  <a:gd name="connsiteX86" fmla="*/ 67132 w 500438"/>
                  <a:gd name="connsiteY86" fmla="*/ 939131 h 956567"/>
                  <a:gd name="connsiteX87" fmla="*/ 71546 w 500438"/>
                  <a:gd name="connsiteY87" fmla="*/ 957796 h 956567"/>
                  <a:gd name="connsiteX88" fmla="*/ 68393 w 500438"/>
                  <a:gd name="connsiteY88" fmla="*/ 965389 h 956567"/>
                  <a:gd name="connsiteX89" fmla="*/ 60197 w 500438"/>
                  <a:gd name="connsiteY89" fmla="*/ 961276 h 956567"/>
                  <a:gd name="connsiteX90" fmla="*/ 52631 w 500438"/>
                  <a:gd name="connsiteY90" fmla="*/ 942294 h 956567"/>
                  <a:gd name="connsiteX91" fmla="*/ 33400 w 500438"/>
                  <a:gd name="connsiteY91" fmla="*/ 742352 h 956567"/>
                  <a:gd name="connsiteX92" fmla="*/ 48532 w 500438"/>
                  <a:gd name="connsiteY92" fmla="*/ 617072 h 956567"/>
                  <a:gd name="connsiteX93" fmla="*/ 92353 w 500438"/>
                  <a:gd name="connsiteY93" fmla="*/ 528806 h 956567"/>
                  <a:gd name="connsiteX94" fmla="*/ 115997 w 500438"/>
                  <a:gd name="connsiteY94" fmla="*/ 459206 h 956567"/>
                  <a:gd name="connsiteX95" fmla="*/ 102441 w 500438"/>
                  <a:gd name="connsiteY95" fmla="*/ 429468 h 956567"/>
                  <a:gd name="connsiteX96" fmla="*/ 20474 w 500438"/>
                  <a:gd name="connsiteY96" fmla="*/ 255784 h 956567"/>
                  <a:gd name="connsiteX97" fmla="*/ 18583 w 500438"/>
                  <a:gd name="connsiteY97" fmla="*/ 244711 h 956567"/>
                  <a:gd name="connsiteX98" fmla="*/ 5342 w 500438"/>
                  <a:gd name="connsiteY98" fmla="*/ 203900 h 956567"/>
                  <a:gd name="connsiteX99" fmla="*/ 12278 w 500438"/>
                  <a:gd name="connsiteY99" fmla="*/ 169100 h 956567"/>
                  <a:gd name="connsiteX100" fmla="*/ 19529 w 500438"/>
                  <a:gd name="connsiteY100" fmla="*/ 153914 h 956567"/>
                  <a:gd name="connsiteX101" fmla="*/ 162340 w 500438"/>
                  <a:gd name="connsiteY101" fmla="*/ 477 h 956567"/>
                  <a:gd name="connsiteX102" fmla="*/ 322490 w 500438"/>
                  <a:gd name="connsiteY102" fmla="*/ 131136 h 956567"/>
                  <a:gd name="connsiteX103" fmla="*/ 324066 w 500438"/>
                  <a:gd name="connsiteY103" fmla="*/ 159609 h 956567"/>
                  <a:gd name="connsiteX104" fmla="*/ 27410 w 500438"/>
                  <a:gd name="connsiteY104" fmla="*/ 178907 h 956567"/>
                  <a:gd name="connsiteX105" fmla="*/ 331002 w 500438"/>
                  <a:gd name="connsiteY105" fmla="*/ 173845 h 956567"/>
                  <a:gd name="connsiteX106" fmla="*/ 322805 w 500438"/>
                  <a:gd name="connsiteY106" fmla="*/ 173845 h 956567"/>
                  <a:gd name="connsiteX107" fmla="*/ 307673 w 500438"/>
                  <a:gd name="connsiteY107" fmla="*/ 160874 h 956567"/>
                  <a:gd name="connsiteX108" fmla="*/ 307673 w 500438"/>
                  <a:gd name="connsiteY108" fmla="*/ 150750 h 956567"/>
                  <a:gd name="connsiteX109" fmla="*/ 181255 w 500438"/>
                  <a:gd name="connsiteY109" fmla="*/ 14397 h 956567"/>
                  <a:gd name="connsiteX110" fmla="*/ 32454 w 500438"/>
                  <a:gd name="connsiteY110" fmla="*/ 126707 h 956567"/>
                  <a:gd name="connsiteX111" fmla="*/ 27410 w 500438"/>
                  <a:gd name="connsiteY111" fmla="*/ 178907 h 956567"/>
                  <a:gd name="connsiteX112" fmla="*/ 329741 w 500438"/>
                  <a:gd name="connsiteY112" fmla="*/ 196623 h 956567"/>
                  <a:gd name="connsiteX113" fmla="*/ 13539 w 500438"/>
                  <a:gd name="connsiteY113" fmla="*/ 182387 h 956567"/>
                  <a:gd name="connsiteX114" fmla="*/ 18898 w 500438"/>
                  <a:gd name="connsiteY114" fmla="*/ 205482 h 956567"/>
                  <a:gd name="connsiteX115" fmla="*/ 65556 w 500438"/>
                  <a:gd name="connsiteY115" fmla="*/ 227627 h 956567"/>
                  <a:gd name="connsiteX116" fmla="*/ 275517 w 500438"/>
                  <a:gd name="connsiteY116" fmla="*/ 232056 h 956567"/>
                  <a:gd name="connsiteX117" fmla="*/ 322174 w 500438"/>
                  <a:gd name="connsiteY117" fmla="*/ 210543 h 956567"/>
                  <a:gd name="connsiteX118" fmla="*/ 329741 w 500438"/>
                  <a:gd name="connsiteY118" fmla="*/ 196623 h 956567"/>
                  <a:gd name="connsiteX119" fmla="*/ 333524 w 500438"/>
                  <a:gd name="connsiteY119" fmla="*/ 278245 h 956567"/>
                  <a:gd name="connsiteX120" fmla="*/ 348341 w 500438"/>
                  <a:gd name="connsiteY120" fmla="*/ 183652 h 956567"/>
                  <a:gd name="connsiteX121" fmla="*/ 342666 w 500438"/>
                  <a:gd name="connsiteY121" fmla="*/ 186500 h 956567"/>
                  <a:gd name="connsiteX122" fmla="*/ 333524 w 500438"/>
                  <a:gd name="connsiteY122" fmla="*/ 278245 h 95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500438" h="956567">
                    <a:moveTo>
                      <a:pt x="324066" y="159609"/>
                    </a:moveTo>
                    <a:cubicBezTo>
                      <a:pt x="333208" y="159925"/>
                      <a:pt x="342036" y="160241"/>
                      <a:pt x="350548" y="160874"/>
                    </a:cubicBezTo>
                    <a:cubicBezTo>
                      <a:pt x="353070" y="161191"/>
                      <a:pt x="356853" y="162456"/>
                      <a:pt x="357798" y="164670"/>
                    </a:cubicBezTo>
                    <a:cubicBezTo>
                      <a:pt x="366310" y="180489"/>
                      <a:pt x="372300" y="197572"/>
                      <a:pt x="368202" y="215605"/>
                    </a:cubicBezTo>
                    <a:cubicBezTo>
                      <a:pt x="362843" y="239333"/>
                      <a:pt x="357168" y="262743"/>
                      <a:pt x="350232" y="285838"/>
                    </a:cubicBezTo>
                    <a:cubicBezTo>
                      <a:pt x="347395" y="295013"/>
                      <a:pt x="340775" y="302922"/>
                      <a:pt x="334785" y="310515"/>
                    </a:cubicBezTo>
                    <a:cubicBezTo>
                      <a:pt x="328795" y="318107"/>
                      <a:pt x="320598" y="322220"/>
                      <a:pt x="311141" y="313362"/>
                    </a:cubicBezTo>
                    <a:cubicBezTo>
                      <a:pt x="308619" y="332027"/>
                      <a:pt x="306412" y="350060"/>
                      <a:pt x="303890" y="369358"/>
                    </a:cubicBezTo>
                    <a:cubicBezTo>
                      <a:pt x="312717" y="369675"/>
                      <a:pt x="321229" y="370307"/>
                      <a:pt x="329741" y="370624"/>
                    </a:cubicBezTo>
                    <a:cubicBezTo>
                      <a:pt x="364419" y="371889"/>
                      <a:pt x="399097" y="372838"/>
                      <a:pt x="433775" y="374737"/>
                    </a:cubicBezTo>
                    <a:cubicBezTo>
                      <a:pt x="451114" y="375686"/>
                      <a:pt x="468453" y="377267"/>
                      <a:pt x="485162" y="380747"/>
                    </a:cubicBezTo>
                    <a:cubicBezTo>
                      <a:pt x="497772" y="383278"/>
                      <a:pt x="498718" y="386758"/>
                      <a:pt x="496196" y="399729"/>
                    </a:cubicBezTo>
                    <a:cubicBezTo>
                      <a:pt x="498718" y="400678"/>
                      <a:pt x="501240" y="401944"/>
                      <a:pt x="502501" y="402260"/>
                    </a:cubicBezTo>
                    <a:cubicBezTo>
                      <a:pt x="487999" y="453828"/>
                      <a:pt x="475389" y="504762"/>
                      <a:pt x="474443" y="557912"/>
                    </a:cubicBezTo>
                    <a:cubicBezTo>
                      <a:pt x="474443" y="562024"/>
                      <a:pt x="470660" y="566137"/>
                      <a:pt x="469714" y="570566"/>
                    </a:cubicBezTo>
                    <a:cubicBezTo>
                      <a:pt x="468769" y="575628"/>
                      <a:pt x="464954" y="580323"/>
                      <a:pt x="465269" y="585385"/>
                    </a:cubicBezTo>
                    <a:cubicBezTo>
                      <a:pt x="465900" y="591079"/>
                      <a:pt x="463829" y="594629"/>
                      <a:pt x="465090" y="600007"/>
                    </a:cubicBezTo>
                    <a:cubicBezTo>
                      <a:pt x="459730" y="601272"/>
                      <a:pt x="461518" y="606948"/>
                      <a:pt x="456158" y="606315"/>
                    </a:cubicBezTo>
                    <a:cubicBezTo>
                      <a:pt x="445755" y="604733"/>
                      <a:pt x="435351" y="601570"/>
                      <a:pt x="425579" y="598090"/>
                    </a:cubicBezTo>
                    <a:cubicBezTo>
                      <a:pt x="416436" y="594610"/>
                      <a:pt x="408239" y="595875"/>
                      <a:pt x="403511" y="603784"/>
                    </a:cubicBezTo>
                    <a:cubicBezTo>
                      <a:pt x="395314" y="617388"/>
                      <a:pt x="386802" y="630992"/>
                      <a:pt x="382388" y="645861"/>
                    </a:cubicBezTo>
                    <a:cubicBezTo>
                      <a:pt x="370409" y="684774"/>
                      <a:pt x="360320" y="724636"/>
                      <a:pt x="349602" y="764181"/>
                    </a:cubicBezTo>
                    <a:cubicBezTo>
                      <a:pt x="343612" y="786643"/>
                      <a:pt x="329425" y="804043"/>
                      <a:pt x="312086" y="817963"/>
                    </a:cubicBezTo>
                    <a:cubicBezTo>
                      <a:pt x="307042" y="822076"/>
                      <a:pt x="299161" y="821759"/>
                      <a:pt x="294117" y="823341"/>
                    </a:cubicBezTo>
                    <a:cubicBezTo>
                      <a:pt x="293486" y="828087"/>
                      <a:pt x="294432" y="836629"/>
                      <a:pt x="291595" y="837894"/>
                    </a:cubicBezTo>
                    <a:cubicBezTo>
                      <a:pt x="283713" y="842323"/>
                      <a:pt x="280561" y="833781"/>
                      <a:pt x="278039" y="828403"/>
                    </a:cubicBezTo>
                    <a:cubicBezTo>
                      <a:pt x="275517" y="823341"/>
                      <a:pt x="274886" y="817647"/>
                      <a:pt x="273625" y="811952"/>
                    </a:cubicBezTo>
                    <a:cubicBezTo>
                      <a:pt x="273310" y="810370"/>
                      <a:pt x="273310" y="808156"/>
                      <a:pt x="272364" y="806890"/>
                    </a:cubicBezTo>
                    <a:cubicBezTo>
                      <a:pt x="261645" y="791072"/>
                      <a:pt x="250611" y="775570"/>
                      <a:pt x="238947" y="759119"/>
                    </a:cubicBezTo>
                    <a:lnTo>
                      <a:pt x="238947" y="779999"/>
                    </a:lnTo>
                    <a:lnTo>
                      <a:pt x="236110" y="779999"/>
                    </a:lnTo>
                    <a:lnTo>
                      <a:pt x="232327" y="730647"/>
                    </a:lnTo>
                    <a:lnTo>
                      <a:pt x="227913" y="730647"/>
                    </a:lnTo>
                    <a:cubicBezTo>
                      <a:pt x="226652" y="742036"/>
                      <a:pt x="225391" y="753425"/>
                      <a:pt x="223815" y="765130"/>
                    </a:cubicBezTo>
                    <a:cubicBezTo>
                      <a:pt x="222554" y="765130"/>
                      <a:pt x="221608" y="764814"/>
                      <a:pt x="220347" y="764814"/>
                    </a:cubicBezTo>
                    <a:cubicBezTo>
                      <a:pt x="221293" y="753425"/>
                      <a:pt x="222869" y="742352"/>
                      <a:pt x="223184" y="730963"/>
                    </a:cubicBezTo>
                    <a:cubicBezTo>
                      <a:pt x="223499" y="722105"/>
                      <a:pt x="221923" y="712930"/>
                      <a:pt x="221293" y="704072"/>
                    </a:cubicBezTo>
                    <a:lnTo>
                      <a:pt x="217510" y="704072"/>
                    </a:lnTo>
                    <a:cubicBezTo>
                      <a:pt x="215303" y="722105"/>
                      <a:pt x="213096" y="740137"/>
                      <a:pt x="210574" y="757854"/>
                    </a:cubicBezTo>
                    <a:cubicBezTo>
                      <a:pt x="208998" y="757854"/>
                      <a:pt x="207737" y="757854"/>
                      <a:pt x="206160" y="757538"/>
                    </a:cubicBezTo>
                    <a:cubicBezTo>
                      <a:pt x="213096" y="723054"/>
                      <a:pt x="219716" y="688254"/>
                      <a:pt x="201431" y="655035"/>
                    </a:cubicBezTo>
                    <a:cubicBezTo>
                      <a:pt x="202692" y="654719"/>
                      <a:pt x="204269" y="654403"/>
                      <a:pt x="205530" y="654086"/>
                    </a:cubicBezTo>
                    <a:cubicBezTo>
                      <a:pt x="208998" y="659781"/>
                      <a:pt x="212465" y="665159"/>
                      <a:pt x="215618" y="671170"/>
                    </a:cubicBezTo>
                    <a:cubicBezTo>
                      <a:pt x="231381" y="702174"/>
                      <a:pt x="246513" y="733810"/>
                      <a:pt x="262906" y="764498"/>
                    </a:cubicBezTo>
                    <a:cubicBezTo>
                      <a:pt x="268581" y="775254"/>
                      <a:pt x="276462" y="785378"/>
                      <a:pt x="284974" y="794552"/>
                    </a:cubicBezTo>
                    <a:cubicBezTo>
                      <a:pt x="296008" y="806574"/>
                      <a:pt x="310510" y="806574"/>
                      <a:pt x="320913" y="793919"/>
                    </a:cubicBezTo>
                    <a:cubicBezTo>
                      <a:pt x="327849" y="785378"/>
                      <a:pt x="334154" y="774938"/>
                      <a:pt x="337307" y="764498"/>
                    </a:cubicBezTo>
                    <a:cubicBezTo>
                      <a:pt x="347710" y="731279"/>
                      <a:pt x="356853" y="697745"/>
                      <a:pt x="366626" y="664210"/>
                    </a:cubicBezTo>
                    <a:cubicBezTo>
                      <a:pt x="373561" y="639850"/>
                      <a:pt x="380497" y="615174"/>
                      <a:pt x="399097" y="596508"/>
                    </a:cubicBezTo>
                    <a:lnTo>
                      <a:pt x="400043" y="595559"/>
                    </a:lnTo>
                    <a:cubicBezTo>
                      <a:pt x="402565" y="575628"/>
                      <a:pt x="416751" y="583853"/>
                      <a:pt x="427155" y="584803"/>
                    </a:cubicBezTo>
                    <a:cubicBezTo>
                      <a:pt x="437558" y="585435"/>
                      <a:pt x="434875" y="584470"/>
                      <a:pt x="449062" y="586685"/>
                    </a:cubicBezTo>
                    <a:cubicBezTo>
                      <a:pt x="449254" y="574198"/>
                      <a:pt x="449853" y="569617"/>
                      <a:pt x="450168" y="558861"/>
                    </a:cubicBezTo>
                    <a:cubicBezTo>
                      <a:pt x="452060" y="508242"/>
                      <a:pt x="462148" y="458889"/>
                      <a:pt x="475074" y="409853"/>
                    </a:cubicBezTo>
                    <a:cubicBezTo>
                      <a:pt x="476020" y="405740"/>
                      <a:pt x="477281" y="401944"/>
                      <a:pt x="479172" y="395617"/>
                    </a:cubicBezTo>
                    <a:cubicBezTo>
                      <a:pt x="420850" y="382013"/>
                      <a:pt x="361897" y="379798"/>
                      <a:pt x="302313" y="376318"/>
                    </a:cubicBezTo>
                    <a:cubicBezTo>
                      <a:pt x="294432" y="403526"/>
                      <a:pt x="284028" y="429784"/>
                      <a:pt x="258808" y="446868"/>
                    </a:cubicBezTo>
                    <a:cubicBezTo>
                      <a:pt x="232327" y="464900"/>
                      <a:pt x="204899" y="454144"/>
                      <a:pt x="176526" y="447500"/>
                    </a:cubicBezTo>
                    <a:cubicBezTo>
                      <a:pt x="176841" y="460471"/>
                      <a:pt x="179994" y="469962"/>
                      <a:pt x="188191" y="478504"/>
                    </a:cubicBezTo>
                    <a:cubicBezTo>
                      <a:pt x="190713" y="481351"/>
                      <a:pt x="191028" y="486413"/>
                      <a:pt x="192289" y="490526"/>
                    </a:cubicBezTo>
                    <a:cubicBezTo>
                      <a:pt x="187875" y="490842"/>
                      <a:pt x="182201" y="492740"/>
                      <a:pt x="179048" y="490842"/>
                    </a:cubicBezTo>
                    <a:cubicBezTo>
                      <a:pt x="168014" y="484515"/>
                      <a:pt x="165492" y="472810"/>
                      <a:pt x="164862" y="461420"/>
                    </a:cubicBezTo>
                    <a:cubicBezTo>
                      <a:pt x="163285" y="433264"/>
                      <a:pt x="164862" y="436111"/>
                      <a:pt x="188821" y="438326"/>
                    </a:cubicBezTo>
                    <a:cubicBezTo>
                      <a:pt x="197333" y="438958"/>
                      <a:pt x="205845" y="440857"/>
                      <a:pt x="214672" y="441806"/>
                    </a:cubicBezTo>
                    <a:cubicBezTo>
                      <a:pt x="240208" y="444337"/>
                      <a:pt x="258808" y="432948"/>
                      <a:pt x="270788" y="411118"/>
                    </a:cubicBezTo>
                    <a:cubicBezTo>
                      <a:pt x="277093" y="399729"/>
                      <a:pt x="282137" y="387075"/>
                      <a:pt x="285605" y="374420"/>
                    </a:cubicBezTo>
                    <a:cubicBezTo>
                      <a:pt x="296954" y="333609"/>
                      <a:pt x="307042" y="292482"/>
                      <a:pt x="317446" y="251354"/>
                    </a:cubicBezTo>
                    <a:cubicBezTo>
                      <a:pt x="319022" y="245343"/>
                      <a:pt x="319968" y="239016"/>
                      <a:pt x="321544" y="232373"/>
                    </a:cubicBezTo>
                    <a:cubicBezTo>
                      <a:pt x="304205" y="238383"/>
                      <a:pt x="288442" y="244078"/>
                      <a:pt x="272049" y="250089"/>
                    </a:cubicBezTo>
                    <a:cubicBezTo>
                      <a:pt x="275517" y="254834"/>
                      <a:pt x="279300" y="260213"/>
                      <a:pt x="283083" y="265591"/>
                    </a:cubicBezTo>
                    <a:cubicBezTo>
                      <a:pt x="282137" y="266540"/>
                      <a:pt x="281191" y="267173"/>
                      <a:pt x="280561" y="268122"/>
                    </a:cubicBezTo>
                    <a:cubicBezTo>
                      <a:pt x="276147" y="265591"/>
                      <a:pt x="272049" y="262743"/>
                      <a:pt x="267320" y="260845"/>
                    </a:cubicBezTo>
                    <a:cubicBezTo>
                      <a:pt x="264167" y="259580"/>
                      <a:pt x="259754" y="258947"/>
                      <a:pt x="256917" y="260529"/>
                    </a:cubicBezTo>
                    <a:cubicBezTo>
                      <a:pt x="255025" y="261478"/>
                      <a:pt x="254394" y="267173"/>
                      <a:pt x="255340" y="269704"/>
                    </a:cubicBezTo>
                    <a:cubicBezTo>
                      <a:pt x="259123" y="279827"/>
                      <a:pt x="263852" y="289951"/>
                      <a:pt x="268266" y="299758"/>
                    </a:cubicBezTo>
                    <a:cubicBezTo>
                      <a:pt x="270473" y="304504"/>
                      <a:pt x="272995" y="309249"/>
                      <a:pt x="274256" y="314311"/>
                    </a:cubicBezTo>
                    <a:cubicBezTo>
                      <a:pt x="274886" y="316525"/>
                      <a:pt x="273310" y="320638"/>
                      <a:pt x="271418" y="321904"/>
                    </a:cubicBezTo>
                    <a:cubicBezTo>
                      <a:pt x="269842" y="322853"/>
                      <a:pt x="264798" y="321271"/>
                      <a:pt x="264167" y="319689"/>
                    </a:cubicBezTo>
                    <a:cubicBezTo>
                      <a:pt x="256286" y="298493"/>
                      <a:pt x="239577" y="279827"/>
                      <a:pt x="244937" y="253885"/>
                    </a:cubicBezTo>
                    <a:cubicBezTo>
                      <a:pt x="169906" y="261794"/>
                      <a:pt x="96451" y="257365"/>
                      <a:pt x="23627" y="224147"/>
                    </a:cubicBezTo>
                    <a:cubicBezTo>
                      <a:pt x="30247" y="245027"/>
                      <a:pt x="34030" y="264642"/>
                      <a:pt x="41912" y="282042"/>
                    </a:cubicBezTo>
                    <a:cubicBezTo>
                      <a:pt x="64610" y="332660"/>
                      <a:pt x="87624" y="382962"/>
                      <a:pt x="122933" y="426304"/>
                    </a:cubicBezTo>
                    <a:cubicBezTo>
                      <a:pt x="135543" y="441806"/>
                      <a:pt x="137750" y="459839"/>
                      <a:pt x="132706" y="479137"/>
                    </a:cubicBezTo>
                    <a:cubicBezTo>
                      <a:pt x="127031" y="500333"/>
                      <a:pt x="121672" y="521530"/>
                      <a:pt x="105909" y="538297"/>
                    </a:cubicBezTo>
                    <a:cubicBezTo>
                      <a:pt x="72492" y="573730"/>
                      <a:pt x="61142" y="618653"/>
                      <a:pt x="56098" y="665159"/>
                    </a:cubicBezTo>
                    <a:cubicBezTo>
                      <a:pt x="51370" y="711032"/>
                      <a:pt x="48848" y="757538"/>
                      <a:pt x="46641" y="803727"/>
                    </a:cubicBezTo>
                    <a:cubicBezTo>
                      <a:pt x="44434" y="850232"/>
                      <a:pt x="52946" y="895156"/>
                      <a:pt x="67132" y="939131"/>
                    </a:cubicBezTo>
                    <a:cubicBezTo>
                      <a:pt x="69024" y="945142"/>
                      <a:pt x="70600" y="951469"/>
                      <a:pt x="71546" y="957796"/>
                    </a:cubicBezTo>
                    <a:cubicBezTo>
                      <a:pt x="71861" y="960327"/>
                      <a:pt x="69654" y="962858"/>
                      <a:pt x="68393" y="965389"/>
                    </a:cubicBezTo>
                    <a:cubicBezTo>
                      <a:pt x="65556" y="964123"/>
                      <a:pt x="61458" y="963491"/>
                      <a:pt x="60197" y="961276"/>
                    </a:cubicBezTo>
                    <a:cubicBezTo>
                      <a:pt x="57044" y="955265"/>
                      <a:pt x="55153" y="948622"/>
                      <a:pt x="52631" y="942294"/>
                    </a:cubicBezTo>
                    <a:cubicBezTo>
                      <a:pt x="28671" y="877440"/>
                      <a:pt x="26780" y="810054"/>
                      <a:pt x="33400" y="742352"/>
                    </a:cubicBezTo>
                    <a:cubicBezTo>
                      <a:pt x="37498" y="700592"/>
                      <a:pt x="41597" y="658515"/>
                      <a:pt x="48532" y="617072"/>
                    </a:cubicBezTo>
                    <a:cubicBezTo>
                      <a:pt x="53892" y="583537"/>
                      <a:pt x="68709" y="553799"/>
                      <a:pt x="92353" y="528806"/>
                    </a:cubicBezTo>
                    <a:cubicBezTo>
                      <a:pt x="110953" y="509191"/>
                      <a:pt x="113790" y="483882"/>
                      <a:pt x="115997" y="459206"/>
                    </a:cubicBezTo>
                    <a:cubicBezTo>
                      <a:pt x="116943" y="449715"/>
                      <a:pt x="108746" y="438009"/>
                      <a:pt x="102441" y="429468"/>
                    </a:cubicBezTo>
                    <a:cubicBezTo>
                      <a:pt x="63349" y="376951"/>
                      <a:pt x="37183" y="318740"/>
                      <a:pt x="20474" y="255784"/>
                    </a:cubicBezTo>
                    <a:cubicBezTo>
                      <a:pt x="19529" y="251987"/>
                      <a:pt x="19213" y="248191"/>
                      <a:pt x="18583" y="244711"/>
                    </a:cubicBezTo>
                    <a:cubicBezTo>
                      <a:pt x="16061" y="230474"/>
                      <a:pt x="16691" y="216238"/>
                      <a:pt x="5342" y="203900"/>
                    </a:cubicBezTo>
                    <a:cubicBezTo>
                      <a:pt x="-4431" y="193460"/>
                      <a:pt x="-17" y="179223"/>
                      <a:pt x="12278" y="169100"/>
                    </a:cubicBezTo>
                    <a:cubicBezTo>
                      <a:pt x="17637" y="164987"/>
                      <a:pt x="19529" y="160874"/>
                      <a:pt x="19529" y="153914"/>
                    </a:cubicBezTo>
                    <a:cubicBezTo>
                      <a:pt x="19213" y="71027"/>
                      <a:pt x="78797" y="7121"/>
                      <a:pt x="162340" y="477"/>
                    </a:cubicBezTo>
                    <a:cubicBezTo>
                      <a:pt x="240208" y="-5850"/>
                      <a:pt x="310195" y="51412"/>
                      <a:pt x="322490" y="131136"/>
                    </a:cubicBezTo>
                    <a:cubicBezTo>
                      <a:pt x="323435" y="140943"/>
                      <a:pt x="323435" y="150118"/>
                      <a:pt x="324066" y="159609"/>
                    </a:cubicBezTo>
                    <a:close/>
                    <a:moveTo>
                      <a:pt x="27410" y="178907"/>
                    </a:moveTo>
                    <a:cubicBezTo>
                      <a:pt x="113160" y="215922"/>
                      <a:pt x="284974" y="210227"/>
                      <a:pt x="331002" y="173845"/>
                    </a:cubicBezTo>
                    <a:cubicBezTo>
                      <a:pt x="327534" y="173845"/>
                      <a:pt x="325012" y="173529"/>
                      <a:pt x="322805" y="173845"/>
                    </a:cubicBezTo>
                    <a:cubicBezTo>
                      <a:pt x="308934" y="176692"/>
                      <a:pt x="307358" y="175427"/>
                      <a:pt x="307673" y="160874"/>
                    </a:cubicBezTo>
                    <a:cubicBezTo>
                      <a:pt x="307673" y="157394"/>
                      <a:pt x="307988" y="153914"/>
                      <a:pt x="307673" y="150750"/>
                    </a:cubicBezTo>
                    <a:cubicBezTo>
                      <a:pt x="306096" y="80201"/>
                      <a:pt x="250611" y="20092"/>
                      <a:pt x="181255" y="14397"/>
                    </a:cubicBezTo>
                    <a:cubicBezTo>
                      <a:pt x="110007" y="8386"/>
                      <a:pt x="45380" y="56790"/>
                      <a:pt x="32454" y="126707"/>
                    </a:cubicBezTo>
                    <a:cubicBezTo>
                      <a:pt x="28986" y="143791"/>
                      <a:pt x="28986" y="161507"/>
                      <a:pt x="27410" y="178907"/>
                    </a:cubicBezTo>
                    <a:close/>
                    <a:moveTo>
                      <a:pt x="329741" y="196623"/>
                    </a:moveTo>
                    <a:cubicBezTo>
                      <a:pt x="220662" y="230791"/>
                      <a:pt x="116312" y="226994"/>
                      <a:pt x="13539" y="182387"/>
                    </a:cubicBezTo>
                    <a:cubicBezTo>
                      <a:pt x="7549" y="192194"/>
                      <a:pt x="7864" y="198838"/>
                      <a:pt x="18898" y="205482"/>
                    </a:cubicBezTo>
                    <a:cubicBezTo>
                      <a:pt x="33715" y="214340"/>
                      <a:pt x="49163" y="223514"/>
                      <a:pt x="65556" y="227627"/>
                    </a:cubicBezTo>
                    <a:cubicBezTo>
                      <a:pt x="134912" y="245660"/>
                      <a:pt x="205214" y="248191"/>
                      <a:pt x="275517" y="232056"/>
                    </a:cubicBezTo>
                    <a:cubicBezTo>
                      <a:pt x="291910" y="228260"/>
                      <a:pt x="307042" y="218452"/>
                      <a:pt x="322174" y="210543"/>
                    </a:cubicBezTo>
                    <a:cubicBezTo>
                      <a:pt x="325642" y="208329"/>
                      <a:pt x="326903" y="202002"/>
                      <a:pt x="329741" y="196623"/>
                    </a:cubicBezTo>
                    <a:close/>
                    <a:moveTo>
                      <a:pt x="333524" y="278245"/>
                    </a:moveTo>
                    <a:cubicBezTo>
                      <a:pt x="342036" y="250722"/>
                      <a:pt x="354646" y="219402"/>
                      <a:pt x="348341" y="183652"/>
                    </a:cubicBezTo>
                    <a:cubicBezTo>
                      <a:pt x="345188" y="185234"/>
                      <a:pt x="342666" y="185867"/>
                      <a:pt x="342666" y="186500"/>
                    </a:cubicBezTo>
                    <a:cubicBezTo>
                      <a:pt x="339514" y="218452"/>
                      <a:pt x="336361" y="250089"/>
                      <a:pt x="333524" y="2782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8" name="Forme libre : forme 87">
                <a:extLst>
                  <a:ext uri="{FF2B5EF4-FFF2-40B4-BE49-F238E27FC236}">
                    <a16:creationId xmlns:a16="http://schemas.microsoft.com/office/drawing/2014/main" id="{AAC25B51-811B-4739-A3F6-30F410278962}"/>
                  </a:ext>
                </a:extLst>
              </p:cNvPr>
              <p:cNvSpPr/>
              <p:nvPr/>
            </p:nvSpPr>
            <p:spPr>
              <a:xfrm>
                <a:off x="8618907" y="2830649"/>
                <a:ext cx="202558" cy="239142"/>
              </a:xfrm>
              <a:custGeom>
                <a:avLst/>
                <a:gdLst>
                  <a:gd name="connsiteX0" fmla="*/ 158889 w 202558"/>
                  <a:gd name="connsiteY0" fmla="*/ 93492 h 239141"/>
                  <a:gd name="connsiteX1" fmla="*/ 158574 w 202558"/>
                  <a:gd name="connsiteY1" fmla="*/ 155183 h 239141"/>
                  <a:gd name="connsiteX2" fmla="*/ 123580 w 202558"/>
                  <a:gd name="connsiteY2" fmla="*/ 243765 h 239141"/>
                  <a:gd name="connsiteX3" fmla="*/ 113177 w 202558"/>
                  <a:gd name="connsiteY3" fmla="*/ 247245 h 239141"/>
                  <a:gd name="connsiteX4" fmla="*/ 85750 w 202558"/>
                  <a:gd name="connsiteY4" fmla="*/ 181758 h 239141"/>
                  <a:gd name="connsiteX5" fmla="*/ 80075 w 202558"/>
                  <a:gd name="connsiteY5" fmla="*/ 90012 h 239141"/>
                  <a:gd name="connsiteX6" fmla="*/ 70617 w 202558"/>
                  <a:gd name="connsiteY6" fmla="*/ 43506 h 239141"/>
                  <a:gd name="connsiteX7" fmla="*/ 10088 w 202558"/>
                  <a:gd name="connsiteY7" fmla="*/ 9972 h 239141"/>
                  <a:gd name="connsiteX8" fmla="*/ 0 w 202558"/>
                  <a:gd name="connsiteY8" fmla="*/ 9339 h 239141"/>
                  <a:gd name="connsiteX9" fmla="*/ 34993 w 202558"/>
                  <a:gd name="connsiteY9" fmla="*/ 1114 h 239141"/>
                  <a:gd name="connsiteX10" fmla="*/ 95207 w 202558"/>
                  <a:gd name="connsiteY10" fmla="*/ 76725 h 239141"/>
                  <a:gd name="connsiteX11" fmla="*/ 185055 w 202558"/>
                  <a:gd name="connsiteY11" fmla="*/ 80837 h 239141"/>
                  <a:gd name="connsiteX12" fmla="*/ 192621 w 202558"/>
                  <a:gd name="connsiteY12" fmla="*/ 82736 h 239141"/>
                  <a:gd name="connsiteX13" fmla="*/ 203655 w 202558"/>
                  <a:gd name="connsiteY13" fmla="*/ 94125 h 239141"/>
                  <a:gd name="connsiteX14" fmla="*/ 191360 w 202558"/>
                  <a:gd name="connsiteY14" fmla="*/ 102034 h 239141"/>
                  <a:gd name="connsiteX15" fmla="*/ 173706 w 202558"/>
                  <a:gd name="connsiteY15" fmla="*/ 97605 h 239141"/>
                  <a:gd name="connsiteX16" fmla="*/ 158889 w 202558"/>
                  <a:gd name="connsiteY16" fmla="*/ 93492 h 239141"/>
                  <a:gd name="connsiteX17" fmla="*/ 97099 w 202558"/>
                  <a:gd name="connsiteY17" fmla="*/ 87165 h 239141"/>
                  <a:gd name="connsiteX18" fmla="*/ 113807 w 202558"/>
                  <a:gd name="connsiteY18" fmla="*/ 227947 h 239141"/>
                  <a:gd name="connsiteX19" fmla="*/ 148170 w 202558"/>
                  <a:gd name="connsiteY19" fmla="*/ 139998 h 239141"/>
                  <a:gd name="connsiteX20" fmla="*/ 142811 w 202558"/>
                  <a:gd name="connsiteY20" fmla="*/ 94125 h 239141"/>
                  <a:gd name="connsiteX21" fmla="*/ 136506 w 202558"/>
                  <a:gd name="connsiteY21" fmla="*/ 90645 h 239141"/>
                  <a:gd name="connsiteX22" fmla="*/ 97099 w 202558"/>
                  <a:gd name="connsiteY22" fmla="*/ 87165 h 239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02558" h="239141">
                    <a:moveTo>
                      <a:pt x="158889" y="93492"/>
                    </a:moveTo>
                    <a:cubicBezTo>
                      <a:pt x="169292" y="115954"/>
                      <a:pt x="166455" y="135568"/>
                      <a:pt x="158574" y="155183"/>
                    </a:cubicBezTo>
                    <a:cubicBezTo>
                      <a:pt x="146594" y="184605"/>
                      <a:pt x="135245" y="214343"/>
                      <a:pt x="123580" y="243765"/>
                    </a:cubicBezTo>
                    <a:cubicBezTo>
                      <a:pt x="121689" y="248827"/>
                      <a:pt x="120428" y="250725"/>
                      <a:pt x="113177" y="247245"/>
                    </a:cubicBezTo>
                    <a:cubicBezTo>
                      <a:pt x="85750" y="232692"/>
                      <a:pt x="89533" y="204852"/>
                      <a:pt x="85750" y="181758"/>
                    </a:cubicBezTo>
                    <a:cubicBezTo>
                      <a:pt x="81021" y="151703"/>
                      <a:pt x="82597" y="120383"/>
                      <a:pt x="80075" y="90012"/>
                    </a:cubicBezTo>
                    <a:cubicBezTo>
                      <a:pt x="78814" y="74194"/>
                      <a:pt x="75661" y="58376"/>
                      <a:pt x="70617" y="43506"/>
                    </a:cubicBezTo>
                    <a:cubicBezTo>
                      <a:pt x="62105" y="19463"/>
                      <a:pt x="37515" y="2695"/>
                      <a:pt x="10088" y="9972"/>
                    </a:cubicBezTo>
                    <a:cubicBezTo>
                      <a:pt x="6936" y="10921"/>
                      <a:pt x="3468" y="10288"/>
                      <a:pt x="0" y="9339"/>
                    </a:cubicBezTo>
                    <a:cubicBezTo>
                      <a:pt x="9773" y="-785"/>
                      <a:pt x="22698" y="-1101"/>
                      <a:pt x="34993" y="1114"/>
                    </a:cubicBezTo>
                    <a:cubicBezTo>
                      <a:pt x="76607" y="8390"/>
                      <a:pt x="86380" y="41925"/>
                      <a:pt x="95207" y="76725"/>
                    </a:cubicBezTo>
                    <a:cubicBezTo>
                      <a:pt x="125472" y="71030"/>
                      <a:pt x="155106" y="76092"/>
                      <a:pt x="185055" y="80837"/>
                    </a:cubicBezTo>
                    <a:cubicBezTo>
                      <a:pt x="187577" y="81154"/>
                      <a:pt x="190730" y="81154"/>
                      <a:pt x="192621" y="82736"/>
                    </a:cubicBezTo>
                    <a:cubicBezTo>
                      <a:pt x="197035" y="86216"/>
                      <a:pt x="203340" y="90012"/>
                      <a:pt x="203655" y="94125"/>
                    </a:cubicBezTo>
                    <a:cubicBezTo>
                      <a:pt x="204286" y="101085"/>
                      <a:pt x="197350" y="101085"/>
                      <a:pt x="191360" y="102034"/>
                    </a:cubicBezTo>
                    <a:cubicBezTo>
                      <a:pt x="184425" y="102983"/>
                      <a:pt x="178435" y="107096"/>
                      <a:pt x="173706" y="97605"/>
                    </a:cubicBezTo>
                    <a:cubicBezTo>
                      <a:pt x="172445" y="94757"/>
                      <a:pt x="165509" y="95074"/>
                      <a:pt x="158889" y="93492"/>
                    </a:cubicBezTo>
                    <a:close/>
                    <a:moveTo>
                      <a:pt x="97099" y="87165"/>
                    </a:moveTo>
                    <a:cubicBezTo>
                      <a:pt x="91739" y="132721"/>
                      <a:pt x="100567" y="206118"/>
                      <a:pt x="113807" y="227947"/>
                    </a:cubicBezTo>
                    <a:cubicBezTo>
                      <a:pt x="125157" y="198841"/>
                      <a:pt x="136506" y="169419"/>
                      <a:pt x="148170" y="139998"/>
                    </a:cubicBezTo>
                    <a:cubicBezTo>
                      <a:pt x="154791" y="123547"/>
                      <a:pt x="149747" y="108677"/>
                      <a:pt x="142811" y="94125"/>
                    </a:cubicBezTo>
                    <a:cubicBezTo>
                      <a:pt x="141865" y="92227"/>
                      <a:pt x="138713" y="90961"/>
                      <a:pt x="136506" y="90645"/>
                    </a:cubicBezTo>
                    <a:cubicBezTo>
                      <a:pt x="123265" y="89063"/>
                      <a:pt x="110024" y="88114"/>
                      <a:pt x="97099" y="871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89" name="Forme libre : forme 88">
                <a:extLst>
                  <a:ext uri="{FF2B5EF4-FFF2-40B4-BE49-F238E27FC236}">
                    <a16:creationId xmlns:a16="http://schemas.microsoft.com/office/drawing/2014/main" id="{50AA9496-3DB6-44B2-BA09-E1257E7661C3}"/>
                  </a:ext>
                </a:extLst>
              </p:cNvPr>
              <p:cNvSpPr/>
              <p:nvPr/>
            </p:nvSpPr>
            <p:spPr>
              <a:xfrm>
                <a:off x="8516764" y="3187989"/>
                <a:ext cx="238304" cy="155442"/>
              </a:xfrm>
              <a:custGeom>
                <a:avLst/>
                <a:gdLst>
                  <a:gd name="connsiteX0" fmla="*/ 215005 w 238304"/>
                  <a:gd name="connsiteY0" fmla="*/ 0 h 155442"/>
                  <a:gd name="connsiteX1" fmla="*/ 238649 w 238304"/>
                  <a:gd name="connsiteY1" fmla="*/ 76244 h 155442"/>
                  <a:gd name="connsiteX2" fmla="*/ 225408 w 238304"/>
                  <a:gd name="connsiteY2" fmla="*/ 101237 h 155442"/>
                  <a:gd name="connsiteX3" fmla="*/ 115384 w 238304"/>
                  <a:gd name="connsiteY3" fmla="*/ 156917 h 155442"/>
                  <a:gd name="connsiteX4" fmla="*/ 11665 w 238304"/>
                  <a:gd name="connsiteY4" fmla="*/ 141098 h 155442"/>
                  <a:gd name="connsiteX5" fmla="*/ 0 w 238304"/>
                  <a:gd name="connsiteY5" fmla="*/ 132240 h 155442"/>
                  <a:gd name="connsiteX6" fmla="*/ 1576 w 238304"/>
                  <a:gd name="connsiteY6" fmla="*/ 128760 h 155442"/>
                  <a:gd name="connsiteX7" fmla="*/ 12610 w 238304"/>
                  <a:gd name="connsiteY7" fmla="*/ 130658 h 155442"/>
                  <a:gd name="connsiteX8" fmla="*/ 180957 w 238304"/>
                  <a:gd name="connsiteY8" fmla="*/ 112942 h 155442"/>
                  <a:gd name="connsiteX9" fmla="*/ 211537 w 238304"/>
                  <a:gd name="connsiteY9" fmla="*/ 93644 h 155442"/>
                  <a:gd name="connsiteX10" fmla="*/ 224462 w 238304"/>
                  <a:gd name="connsiteY10" fmla="*/ 63589 h 155442"/>
                  <a:gd name="connsiteX11" fmla="*/ 213428 w 238304"/>
                  <a:gd name="connsiteY11" fmla="*/ 16135 h 155442"/>
                  <a:gd name="connsiteX12" fmla="*/ 211222 w 238304"/>
                  <a:gd name="connsiteY12" fmla="*/ 949 h 155442"/>
                  <a:gd name="connsiteX13" fmla="*/ 215005 w 238304"/>
                  <a:gd name="connsiteY13" fmla="*/ 0 h 155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8304" h="155442">
                    <a:moveTo>
                      <a:pt x="215005" y="0"/>
                    </a:moveTo>
                    <a:cubicBezTo>
                      <a:pt x="227930" y="23727"/>
                      <a:pt x="240225" y="48404"/>
                      <a:pt x="238649" y="76244"/>
                    </a:cubicBezTo>
                    <a:cubicBezTo>
                      <a:pt x="238334" y="84786"/>
                      <a:pt x="232344" y="95858"/>
                      <a:pt x="225408" y="101237"/>
                    </a:cubicBezTo>
                    <a:cubicBezTo>
                      <a:pt x="192306" y="126546"/>
                      <a:pt x="157628" y="150273"/>
                      <a:pt x="115384" y="156917"/>
                    </a:cubicBezTo>
                    <a:cubicBezTo>
                      <a:pt x="79445" y="162611"/>
                      <a:pt x="44766" y="155968"/>
                      <a:pt x="11665" y="141098"/>
                    </a:cubicBezTo>
                    <a:cubicBezTo>
                      <a:pt x="7251" y="139200"/>
                      <a:pt x="3783" y="135088"/>
                      <a:pt x="0" y="132240"/>
                    </a:cubicBezTo>
                    <a:cubicBezTo>
                      <a:pt x="631" y="130975"/>
                      <a:pt x="946" y="130026"/>
                      <a:pt x="1576" y="128760"/>
                    </a:cubicBezTo>
                    <a:cubicBezTo>
                      <a:pt x="5359" y="129393"/>
                      <a:pt x="9143" y="129393"/>
                      <a:pt x="12610" y="130658"/>
                    </a:cubicBezTo>
                    <a:cubicBezTo>
                      <a:pt x="71878" y="152804"/>
                      <a:pt x="127994" y="149008"/>
                      <a:pt x="180957" y="112942"/>
                    </a:cubicBezTo>
                    <a:cubicBezTo>
                      <a:pt x="191045" y="106298"/>
                      <a:pt x="201449" y="99971"/>
                      <a:pt x="211537" y="93644"/>
                    </a:cubicBezTo>
                    <a:cubicBezTo>
                      <a:pt x="222886" y="86684"/>
                      <a:pt x="226984" y="76244"/>
                      <a:pt x="224462" y="63589"/>
                    </a:cubicBezTo>
                    <a:cubicBezTo>
                      <a:pt x="221310" y="47771"/>
                      <a:pt x="216896" y="31953"/>
                      <a:pt x="213428" y="16135"/>
                    </a:cubicBezTo>
                    <a:cubicBezTo>
                      <a:pt x="212167" y="11073"/>
                      <a:pt x="211852" y="6011"/>
                      <a:pt x="211222" y="949"/>
                    </a:cubicBezTo>
                    <a:cubicBezTo>
                      <a:pt x="212798" y="633"/>
                      <a:pt x="214059" y="316"/>
                      <a:pt x="2150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0" name="Forme libre : forme 89">
                <a:extLst>
                  <a:ext uri="{FF2B5EF4-FFF2-40B4-BE49-F238E27FC236}">
                    <a16:creationId xmlns:a16="http://schemas.microsoft.com/office/drawing/2014/main" id="{66ECDC06-6E16-45D6-9326-78D4E02061E0}"/>
                  </a:ext>
                </a:extLst>
              </p:cNvPr>
              <p:cNvSpPr/>
              <p:nvPr/>
            </p:nvSpPr>
            <p:spPr>
              <a:xfrm>
                <a:off x="8699051" y="2610307"/>
                <a:ext cx="11915" cy="23914"/>
              </a:xfrm>
              <a:custGeom>
                <a:avLst/>
                <a:gdLst>
                  <a:gd name="connsiteX0" fmla="*/ 246 w 11915"/>
                  <a:gd name="connsiteY0" fmla="*/ 0 h 23914"/>
                  <a:gd name="connsiteX1" fmla="*/ 20423 w 11915"/>
                  <a:gd name="connsiteY1" fmla="*/ 20564 h 23914"/>
                  <a:gd name="connsiteX2" fmla="*/ 18847 w 11915"/>
                  <a:gd name="connsiteY2" fmla="*/ 28473 h 23914"/>
                  <a:gd name="connsiteX3" fmla="*/ 12857 w 11915"/>
                  <a:gd name="connsiteY3" fmla="*/ 29422 h 23914"/>
                  <a:gd name="connsiteX4" fmla="*/ 246 w 11915"/>
                  <a:gd name="connsiteY4" fmla="*/ 0 h 2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15" h="23914">
                    <a:moveTo>
                      <a:pt x="246" y="0"/>
                    </a:moveTo>
                    <a:cubicBezTo>
                      <a:pt x="8128" y="7909"/>
                      <a:pt x="14748" y="13920"/>
                      <a:pt x="20423" y="20564"/>
                    </a:cubicBezTo>
                    <a:cubicBezTo>
                      <a:pt x="21684" y="21829"/>
                      <a:pt x="20423" y="26258"/>
                      <a:pt x="18847" y="28473"/>
                    </a:cubicBezTo>
                    <a:cubicBezTo>
                      <a:pt x="18216" y="29738"/>
                      <a:pt x="14748" y="30055"/>
                      <a:pt x="12857" y="29422"/>
                    </a:cubicBezTo>
                    <a:cubicBezTo>
                      <a:pt x="7813" y="28473"/>
                      <a:pt x="-1645" y="10124"/>
                      <a:pt x="2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F55C0FF1-C793-485F-98E7-A5B57E95529D}"/>
                  </a:ext>
                </a:extLst>
              </p:cNvPr>
              <p:cNvSpPr/>
              <p:nvPr/>
            </p:nvSpPr>
            <p:spPr>
              <a:xfrm>
                <a:off x="8628050" y="3028541"/>
                <a:ext cx="11915" cy="47828"/>
              </a:xfrm>
              <a:custGeom>
                <a:avLst/>
                <a:gdLst>
                  <a:gd name="connsiteX0" fmla="*/ 10403 w 0"/>
                  <a:gd name="connsiteY0" fmla="*/ 633 h 47828"/>
                  <a:gd name="connsiteX1" fmla="*/ 2207 w 0"/>
                  <a:gd name="connsiteY1" fmla="*/ 50935 h 47828"/>
                  <a:gd name="connsiteX2" fmla="*/ 0 w 0"/>
                  <a:gd name="connsiteY2" fmla="*/ 50618 h 47828"/>
                  <a:gd name="connsiteX3" fmla="*/ 8512 w 0"/>
                  <a:gd name="connsiteY3" fmla="*/ 0 h 47828"/>
                  <a:gd name="connsiteX4" fmla="*/ 10403 w 0"/>
                  <a:gd name="connsiteY4" fmla="*/ 633 h 47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h="47828">
                    <a:moveTo>
                      <a:pt x="10403" y="633"/>
                    </a:moveTo>
                    <a:cubicBezTo>
                      <a:pt x="7566" y="17400"/>
                      <a:pt x="4729" y="34168"/>
                      <a:pt x="2207" y="50935"/>
                    </a:cubicBezTo>
                    <a:cubicBezTo>
                      <a:pt x="1576" y="50935"/>
                      <a:pt x="630" y="50618"/>
                      <a:pt x="0" y="50618"/>
                    </a:cubicBezTo>
                    <a:cubicBezTo>
                      <a:pt x="2837" y="33851"/>
                      <a:pt x="5675" y="16767"/>
                      <a:pt x="8512" y="0"/>
                    </a:cubicBezTo>
                    <a:cubicBezTo>
                      <a:pt x="9142" y="316"/>
                      <a:pt x="9773" y="316"/>
                      <a:pt x="10403" y="6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67160AF1-62CF-44CF-9443-EBE515A0AB7C}"/>
                  </a:ext>
                </a:extLst>
              </p:cNvPr>
              <p:cNvSpPr/>
              <p:nvPr/>
            </p:nvSpPr>
            <p:spPr>
              <a:xfrm>
                <a:off x="8591795" y="3021265"/>
                <a:ext cx="11915" cy="23914"/>
              </a:xfrm>
              <a:custGeom>
                <a:avLst/>
                <a:gdLst>
                  <a:gd name="connsiteX0" fmla="*/ 0 w 0"/>
                  <a:gd name="connsiteY0" fmla="*/ 26258 h 23914"/>
                  <a:gd name="connsiteX1" fmla="*/ 3468 w 0"/>
                  <a:gd name="connsiteY1" fmla="*/ 0 h 23914"/>
                  <a:gd name="connsiteX2" fmla="*/ 7881 w 0"/>
                  <a:gd name="connsiteY2" fmla="*/ 633 h 23914"/>
                  <a:gd name="connsiteX3" fmla="*/ 4098 w 0"/>
                  <a:gd name="connsiteY3" fmla="*/ 26891 h 23914"/>
                  <a:gd name="connsiteX4" fmla="*/ 0 w 0"/>
                  <a:gd name="connsiteY4" fmla="*/ 26258 h 23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h="23914">
                    <a:moveTo>
                      <a:pt x="0" y="26258"/>
                    </a:moveTo>
                    <a:cubicBezTo>
                      <a:pt x="1261" y="17400"/>
                      <a:pt x="2207" y="8858"/>
                      <a:pt x="3468" y="0"/>
                    </a:cubicBezTo>
                    <a:cubicBezTo>
                      <a:pt x="5044" y="316"/>
                      <a:pt x="6305" y="316"/>
                      <a:pt x="7881" y="633"/>
                    </a:cubicBezTo>
                    <a:cubicBezTo>
                      <a:pt x="6620" y="9491"/>
                      <a:pt x="5359" y="18033"/>
                      <a:pt x="4098" y="26891"/>
                    </a:cubicBezTo>
                    <a:cubicBezTo>
                      <a:pt x="2522" y="26575"/>
                      <a:pt x="1261" y="26258"/>
                      <a:pt x="0" y="262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3" name="Forme libre : forme 92">
                <a:extLst>
                  <a:ext uri="{FF2B5EF4-FFF2-40B4-BE49-F238E27FC236}">
                    <a16:creationId xmlns:a16="http://schemas.microsoft.com/office/drawing/2014/main" id="{C806AC25-94BA-43EC-8FE1-4322C955634F}"/>
                  </a:ext>
                </a:extLst>
              </p:cNvPr>
              <p:cNvSpPr/>
              <p:nvPr/>
            </p:nvSpPr>
            <p:spPr>
              <a:xfrm>
                <a:off x="8460333" y="2352916"/>
                <a:ext cx="297880" cy="179356"/>
              </a:xfrm>
              <a:custGeom>
                <a:avLst/>
                <a:gdLst>
                  <a:gd name="connsiteX0" fmla="*/ 0 w 297880"/>
                  <a:gd name="connsiteY0" fmla="*/ 165329 h 179356"/>
                  <a:gd name="connsiteX1" fmla="*/ 5044 w 297880"/>
                  <a:gd name="connsiteY1" fmla="*/ 112813 h 179356"/>
                  <a:gd name="connsiteX2" fmla="*/ 153845 w 297880"/>
                  <a:gd name="connsiteY2" fmla="*/ 504 h 179356"/>
                  <a:gd name="connsiteX3" fmla="*/ 280263 w 297880"/>
                  <a:gd name="connsiteY3" fmla="*/ 136857 h 179356"/>
                  <a:gd name="connsiteX4" fmla="*/ 280263 w 297880"/>
                  <a:gd name="connsiteY4" fmla="*/ 146980 h 179356"/>
                  <a:gd name="connsiteX5" fmla="*/ 295395 w 297880"/>
                  <a:gd name="connsiteY5" fmla="*/ 159951 h 179356"/>
                  <a:gd name="connsiteX6" fmla="*/ 303592 w 297880"/>
                  <a:gd name="connsiteY6" fmla="*/ 159951 h 179356"/>
                  <a:gd name="connsiteX7" fmla="*/ 0 w 297880"/>
                  <a:gd name="connsiteY7" fmla="*/ 165329 h 179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880" h="179356">
                    <a:moveTo>
                      <a:pt x="0" y="165329"/>
                    </a:moveTo>
                    <a:cubicBezTo>
                      <a:pt x="1576" y="147929"/>
                      <a:pt x="1576" y="130213"/>
                      <a:pt x="5044" y="112813"/>
                    </a:cubicBezTo>
                    <a:cubicBezTo>
                      <a:pt x="18285" y="42897"/>
                      <a:pt x="82912" y="-5507"/>
                      <a:pt x="153845" y="504"/>
                    </a:cubicBezTo>
                    <a:cubicBezTo>
                      <a:pt x="222886" y="6198"/>
                      <a:pt x="278686" y="66307"/>
                      <a:pt x="280263" y="136857"/>
                    </a:cubicBezTo>
                    <a:cubicBezTo>
                      <a:pt x="280263" y="140337"/>
                      <a:pt x="280263" y="143817"/>
                      <a:pt x="280263" y="146980"/>
                    </a:cubicBezTo>
                    <a:cubicBezTo>
                      <a:pt x="279947" y="161533"/>
                      <a:pt x="281524" y="162799"/>
                      <a:pt x="295395" y="159951"/>
                    </a:cubicBezTo>
                    <a:cubicBezTo>
                      <a:pt x="297602" y="159635"/>
                      <a:pt x="300124" y="159951"/>
                      <a:pt x="303592" y="159951"/>
                    </a:cubicBezTo>
                    <a:cubicBezTo>
                      <a:pt x="257564" y="196650"/>
                      <a:pt x="85750" y="202344"/>
                      <a:pt x="0" y="1653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4" name="Forme libre : forme 93">
                <a:extLst>
                  <a:ext uri="{FF2B5EF4-FFF2-40B4-BE49-F238E27FC236}">
                    <a16:creationId xmlns:a16="http://schemas.microsoft.com/office/drawing/2014/main" id="{07715C9D-C052-48E4-9485-2C7D3F4528EC}"/>
                  </a:ext>
                </a:extLst>
              </p:cNvPr>
              <p:cNvSpPr/>
              <p:nvPr/>
            </p:nvSpPr>
            <p:spPr>
              <a:xfrm>
                <a:off x="8442712" y="2521409"/>
                <a:ext cx="309795" cy="59785"/>
              </a:xfrm>
              <a:custGeom>
                <a:avLst/>
                <a:gdLst>
                  <a:gd name="connsiteX0" fmla="*/ 319952 w 309795"/>
                  <a:gd name="connsiteY0" fmla="*/ 14553 h 59785"/>
                  <a:gd name="connsiteX1" fmla="*/ 312386 w 309795"/>
                  <a:gd name="connsiteY1" fmla="*/ 28157 h 59785"/>
                  <a:gd name="connsiteX2" fmla="*/ 265728 w 309795"/>
                  <a:gd name="connsiteY2" fmla="*/ 49669 h 59785"/>
                  <a:gd name="connsiteX3" fmla="*/ 55767 w 309795"/>
                  <a:gd name="connsiteY3" fmla="*/ 45240 h 59785"/>
                  <a:gd name="connsiteX4" fmla="*/ 9109 w 309795"/>
                  <a:gd name="connsiteY4" fmla="*/ 23095 h 59785"/>
                  <a:gd name="connsiteX5" fmla="*/ 3750 w 309795"/>
                  <a:gd name="connsiteY5" fmla="*/ 0 h 59785"/>
                  <a:gd name="connsiteX6" fmla="*/ 319952 w 309795"/>
                  <a:gd name="connsiteY6" fmla="*/ 14553 h 59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9795" h="59785">
                    <a:moveTo>
                      <a:pt x="319952" y="14553"/>
                    </a:moveTo>
                    <a:cubicBezTo>
                      <a:pt x="317115" y="19931"/>
                      <a:pt x="315854" y="26258"/>
                      <a:pt x="312386" y="28157"/>
                    </a:cubicBezTo>
                    <a:cubicBezTo>
                      <a:pt x="297253" y="36382"/>
                      <a:pt x="282121" y="46189"/>
                      <a:pt x="265728" y="49669"/>
                    </a:cubicBezTo>
                    <a:cubicBezTo>
                      <a:pt x="195741" y="65804"/>
                      <a:pt x="125439" y="63273"/>
                      <a:pt x="55767" y="45240"/>
                    </a:cubicBezTo>
                    <a:cubicBezTo>
                      <a:pt x="39374" y="40811"/>
                      <a:pt x="23926" y="31953"/>
                      <a:pt x="9109" y="23095"/>
                    </a:cubicBezTo>
                    <a:cubicBezTo>
                      <a:pt x="-1925" y="16451"/>
                      <a:pt x="-1925" y="9807"/>
                      <a:pt x="3750" y="0"/>
                    </a:cubicBezTo>
                    <a:cubicBezTo>
                      <a:pt x="106524" y="44924"/>
                      <a:pt x="210873" y="48720"/>
                      <a:pt x="319952" y="145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5" name="Forme libre : forme 94">
                <a:extLst>
                  <a:ext uri="{FF2B5EF4-FFF2-40B4-BE49-F238E27FC236}">
                    <a16:creationId xmlns:a16="http://schemas.microsoft.com/office/drawing/2014/main" id="{4AB230C0-9BBD-4F11-A2F1-78FC7A115121}"/>
                  </a:ext>
                </a:extLst>
              </p:cNvPr>
              <p:cNvSpPr/>
              <p:nvPr/>
            </p:nvSpPr>
            <p:spPr>
              <a:xfrm>
                <a:off x="8766447" y="2523307"/>
                <a:ext cx="11915" cy="83700"/>
              </a:xfrm>
              <a:custGeom>
                <a:avLst/>
                <a:gdLst>
                  <a:gd name="connsiteX0" fmla="*/ 0 w 11915"/>
                  <a:gd name="connsiteY0" fmla="*/ 94277 h 83699"/>
                  <a:gd name="connsiteX1" fmla="*/ 9142 w 11915"/>
                  <a:gd name="connsiteY1" fmla="*/ 2847 h 83699"/>
                  <a:gd name="connsiteX2" fmla="*/ 14817 w 11915"/>
                  <a:gd name="connsiteY2" fmla="*/ 0 h 83699"/>
                  <a:gd name="connsiteX3" fmla="*/ 0 w 11915"/>
                  <a:gd name="connsiteY3" fmla="*/ 94277 h 8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15" h="83699">
                    <a:moveTo>
                      <a:pt x="0" y="94277"/>
                    </a:moveTo>
                    <a:cubicBezTo>
                      <a:pt x="2837" y="66437"/>
                      <a:pt x="5990" y="34484"/>
                      <a:pt x="9142" y="2847"/>
                    </a:cubicBezTo>
                    <a:cubicBezTo>
                      <a:pt x="9142" y="1898"/>
                      <a:pt x="11665" y="1582"/>
                      <a:pt x="14817" y="0"/>
                    </a:cubicBezTo>
                    <a:cubicBezTo>
                      <a:pt x="21122" y="35433"/>
                      <a:pt x="8512" y="66437"/>
                      <a:pt x="0" y="942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6" name="Forme libre : forme 95">
                <a:extLst>
                  <a:ext uri="{FF2B5EF4-FFF2-40B4-BE49-F238E27FC236}">
                    <a16:creationId xmlns:a16="http://schemas.microsoft.com/office/drawing/2014/main" id="{94025435-192A-4B19-96EF-D334ADAD49E6}"/>
                  </a:ext>
                </a:extLst>
              </p:cNvPr>
              <p:cNvSpPr/>
              <p:nvPr/>
            </p:nvSpPr>
            <p:spPr>
              <a:xfrm>
                <a:off x="8714412" y="2917813"/>
                <a:ext cx="47661" cy="131528"/>
              </a:xfrm>
              <a:custGeom>
                <a:avLst/>
                <a:gdLst>
                  <a:gd name="connsiteX0" fmla="*/ 1594 w 47660"/>
                  <a:gd name="connsiteY0" fmla="*/ 0 h 131528"/>
                  <a:gd name="connsiteX1" fmla="*/ 40686 w 47660"/>
                  <a:gd name="connsiteY1" fmla="*/ 3480 h 131528"/>
                  <a:gd name="connsiteX2" fmla="*/ 46991 w 47660"/>
                  <a:gd name="connsiteY2" fmla="*/ 6960 h 131528"/>
                  <a:gd name="connsiteX3" fmla="*/ 52351 w 47660"/>
                  <a:gd name="connsiteY3" fmla="*/ 52833 h 131528"/>
                  <a:gd name="connsiteX4" fmla="*/ 17988 w 47660"/>
                  <a:gd name="connsiteY4" fmla="*/ 140782 h 131528"/>
                  <a:gd name="connsiteX5" fmla="*/ 1594 w 47660"/>
                  <a:gd name="connsiteY5" fmla="*/ 0 h 131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60" h="131528">
                    <a:moveTo>
                      <a:pt x="1594" y="0"/>
                    </a:moveTo>
                    <a:cubicBezTo>
                      <a:pt x="14520" y="949"/>
                      <a:pt x="27761" y="2214"/>
                      <a:pt x="40686" y="3480"/>
                    </a:cubicBezTo>
                    <a:cubicBezTo>
                      <a:pt x="42893" y="3796"/>
                      <a:pt x="46046" y="5062"/>
                      <a:pt x="46991" y="6960"/>
                    </a:cubicBezTo>
                    <a:cubicBezTo>
                      <a:pt x="53927" y="21513"/>
                      <a:pt x="58971" y="36382"/>
                      <a:pt x="52351" y="52833"/>
                    </a:cubicBezTo>
                    <a:cubicBezTo>
                      <a:pt x="40686" y="82255"/>
                      <a:pt x="29337" y="111677"/>
                      <a:pt x="17988" y="140782"/>
                    </a:cubicBezTo>
                    <a:cubicBezTo>
                      <a:pt x="5062" y="118637"/>
                      <a:pt x="-3765" y="45556"/>
                      <a:pt x="15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B4C2A57A-9F97-43A8-8080-8A297309D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09010" y="2013093"/>
                <a:ext cx="405117" cy="418498"/>
              </a:xfrm>
              <a:custGeom>
                <a:avLst/>
                <a:gdLst>
                  <a:gd name="connsiteX0" fmla="*/ 0 w 405116"/>
                  <a:gd name="connsiteY0" fmla="*/ 0 h 418498"/>
                  <a:gd name="connsiteX1" fmla="*/ 408572 w 405116"/>
                  <a:gd name="connsiteY1" fmla="*/ 0 h 418498"/>
                  <a:gd name="connsiteX2" fmla="*/ 408572 w 405116"/>
                  <a:gd name="connsiteY2" fmla="*/ 419120 h 418498"/>
                  <a:gd name="connsiteX3" fmla="*/ 0 w 405116"/>
                  <a:gd name="connsiteY3" fmla="*/ 419120 h 41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116" h="418498">
                    <a:moveTo>
                      <a:pt x="0" y="0"/>
                    </a:moveTo>
                    <a:lnTo>
                      <a:pt x="408572" y="0"/>
                    </a:lnTo>
                    <a:lnTo>
                      <a:pt x="408572" y="419120"/>
                    </a:lnTo>
                    <a:lnTo>
                      <a:pt x="0" y="419120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9B5733C9-B522-4D5B-B39A-1C4111E16528}"/>
                  </a:ext>
                </a:extLst>
              </p:cNvPr>
              <p:cNvSpPr/>
              <p:nvPr/>
            </p:nvSpPr>
            <p:spPr>
              <a:xfrm>
                <a:off x="8542615" y="2147150"/>
                <a:ext cx="131067" cy="59785"/>
              </a:xfrm>
              <a:custGeom>
                <a:avLst/>
                <a:gdLst>
                  <a:gd name="connsiteX0" fmla="*/ 58322 w 131067"/>
                  <a:gd name="connsiteY0" fmla="*/ 68651 h 59785"/>
                  <a:gd name="connsiteX1" fmla="*/ 0 w 131067"/>
                  <a:gd name="connsiteY1" fmla="*/ 37647 h 59785"/>
                  <a:gd name="connsiteX2" fmla="*/ 85434 w 131067"/>
                  <a:gd name="connsiteY2" fmla="*/ 0 h 59785"/>
                  <a:gd name="connsiteX3" fmla="*/ 141235 w 131067"/>
                  <a:gd name="connsiteY3" fmla="*/ 30055 h 59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067" h="59785">
                    <a:moveTo>
                      <a:pt x="58322" y="68651"/>
                    </a:moveTo>
                    <a:lnTo>
                      <a:pt x="0" y="37647"/>
                    </a:lnTo>
                    <a:lnTo>
                      <a:pt x="85434" y="0"/>
                    </a:lnTo>
                    <a:lnTo>
                      <a:pt x="141235" y="30055"/>
                    </a:lnTo>
                    <a:close/>
                  </a:path>
                </a:pathLst>
              </a:custGeom>
              <a:solidFill>
                <a:srgbClr val="B20D23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99" name="Forme libre : forme 98">
                <a:extLst>
                  <a:ext uri="{FF2B5EF4-FFF2-40B4-BE49-F238E27FC236}">
                    <a16:creationId xmlns:a16="http://schemas.microsoft.com/office/drawing/2014/main" id="{5558049C-5CA0-4B9E-8B1C-6CE473C071FC}"/>
                  </a:ext>
                </a:extLst>
              </p:cNvPr>
              <p:cNvSpPr/>
              <p:nvPr/>
            </p:nvSpPr>
            <p:spPr>
              <a:xfrm>
                <a:off x="8542300" y="2184797"/>
                <a:ext cx="47661" cy="107614"/>
              </a:xfrm>
              <a:custGeom>
                <a:avLst/>
                <a:gdLst>
                  <a:gd name="connsiteX0" fmla="*/ 0 w 47660"/>
                  <a:gd name="connsiteY0" fmla="*/ 79407 h 107613"/>
                  <a:gd name="connsiteX1" fmla="*/ 58638 w 47660"/>
                  <a:gd name="connsiteY1" fmla="*/ 114524 h 107613"/>
                  <a:gd name="connsiteX2" fmla="*/ 58638 w 47660"/>
                  <a:gd name="connsiteY2" fmla="*/ 31004 h 107613"/>
                  <a:gd name="connsiteX3" fmla="*/ 315 w 47660"/>
                  <a:gd name="connsiteY3" fmla="*/ 0 h 10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60" h="107613">
                    <a:moveTo>
                      <a:pt x="0" y="79407"/>
                    </a:moveTo>
                    <a:lnTo>
                      <a:pt x="58638" y="114524"/>
                    </a:lnTo>
                    <a:lnTo>
                      <a:pt x="58638" y="31004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800D23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CC1EBBB0-8AF5-46C6-A180-ECB535B9CC32}"/>
                  </a:ext>
                </a:extLst>
              </p:cNvPr>
              <p:cNvSpPr/>
              <p:nvPr/>
            </p:nvSpPr>
            <p:spPr>
              <a:xfrm>
                <a:off x="8600938" y="2177204"/>
                <a:ext cx="71491" cy="119571"/>
              </a:xfrm>
              <a:custGeom>
                <a:avLst/>
                <a:gdLst>
                  <a:gd name="connsiteX0" fmla="*/ 0 w 71491"/>
                  <a:gd name="connsiteY0" fmla="*/ 122117 h 119570"/>
                  <a:gd name="connsiteX1" fmla="*/ 0 w 71491"/>
                  <a:gd name="connsiteY1" fmla="*/ 38596 h 119570"/>
                  <a:gd name="connsiteX2" fmla="*/ 82912 w 71491"/>
                  <a:gd name="connsiteY2" fmla="*/ 0 h 119570"/>
                  <a:gd name="connsiteX3" fmla="*/ 82912 w 71491"/>
                  <a:gd name="connsiteY3" fmla="*/ 83204 h 11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491" h="119570">
                    <a:moveTo>
                      <a:pt x="0" y="122117"/>
                    </a:moveTo>
                    <a:lnTo>
                      <a:pt x="0" y="38596"/>
                    </a:lnTo>
                    <a:lnTo>
                      <a:pt x="82912" y="0"/>
                    </a:lnTo>
                    <a:lnTo>
                      <a:pt x="82912" y="83204"/>
                    </a:lnTo>
                    <a:close/>
                  </a:path>
                </a:pathLst>
              </a:custGeom>
              <a:solidFill>
                <a:srgbClr val="D80D23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40425D39-2BB2-43D4-A99B-EF586619D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19666" y="2736012"/>
                <a:ext cx="131067" cy="131528"/>
              </a:xfrm>
              <a:custGeom>
                <a:avLst/>
                <a:gdLst>
                  <a:gd name="connsiteX0" fmla="*/ 12343 w 131067"/>
                  <a:gd name="connsiteY0" fmla="*/ 0 h 131528"/>
                  <a:gd name="connsiteX1" fmla="*/ 138177 w 131067"/>
                  <a:gd name="connsiteY1" fmla="*/ 12387 h 131528"/>
                  <a:gd name="connsiteX2" fmla="*/ 125834 w 131067"/>
                  <a:gd name="connsiteY2" fmla="*/ 138663 h 131528"/>
                  <a:gd name="connsiteX3" fmla="*/ 0 w 131067"/>
                  <a:gd name="connsiteY3" fmla="*/ 126277 h 131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067" h="131528">
                    <a:moveTo>
                      <a:pt x="12343" y="0"/>
                    </a:moveTo>
                    <a:lnTo>
                      <a:pt x="138177" y="12387"/>
                    </a:lnTo>
                    <a:lnTo>
                      <a:pt x="125834" y="138663"/>
                    </a:lnTo>
                    <a:lnTo>
                      <a:pt x="0" y="126277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02" name="Forme libre : forme 101">
                <a:extLst>
                  <a:ext uri="{FF2B5EF4-FFF2-40B4-BE49-F238E27FC236}">
                    <a16:creationId xmlns:a16="http://schemas.microsoft.com/office/drawing/2014/main" id="{3D3DA979-B1BB-4204-89D9-5E8AF3A6170D}"/>
                  </a:ext>
                </a:extLst>
              </p:cNvPr>
              <p:cNvSpPr/>
              <p:nvPr/>
            </p:nvSpPr>
            <p:spPr>
              <a:xfrm>
                <a:off x="8713310" y="2720159"/>
                <a:ext cx="178728" cy="191314"/>
              </a:xfrm>
              <a:custGeom>
                <a:avLst/>
                <a:gdLst>
                  <a:gd name="connsiteX0" fmla="*/ 23610 w 178728"/>
                  <a:gd name="connsiteY0" fmla="*/ 0 h 191313"/>
                  <a:gd name="connsiteX1" fmla="*/ 186673 w 178728"/>
                  <a:gd name="connsiteY1" fmla="*/ 19243 h 191313"/>
                  <a:gd name="connsiteX2" fmla="*/ 159916 w 178728"/>
                  <a:gd name="connsiteY2" fmla="*/ 192434 h 191313"/>
                  <a:gd name="connsiteX3" fmla="*/ 0 w 178728"/>
                  <a:gd name="connsiteY3" fmla="*/ 173191 h 19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728" h="191313">
                    <a:moveTo>
                      <a:pt x="23610" y="0"/>
                    </a:moveTo>
                    <a:lnTo>
                      <a:pt x="186673" y="19243"/>
                    </a:lnTo>
                    <a:lnTo>
                      <a:pt x="159916" y="192434"/>
                    </a:lnTo>
                    <a:lnTo>
                      <a:pt x="0" y="173191"/>
                    </a:lnTo>
                  </a:path>
                </a:pathLst>
              </a:custGeom>
              <a:noFill/>
              <a:ln w="35674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 dirty="0"/>
              </a:p>
            </p:txBody>
          </p:sp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C434EF0D-705D-457B-A110-C0DADFF7A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99532" y="1466280"/>
                <a:ext cx="309795" cy="322842"/>
              </a:xfrm>
              <a:custGeom>
                <a:avLst/>
                <a:gdLst>
                  <a:gd name="connsiteX0" fmla="*/ 0 w 309795"/>
                  <a:gd name="connsiteY0" fmla="*/ 0 h 322841"/>
                  <a:gd name="connsiteX1" fmla="*/ 313238 w 309795"/>
                  <a:gd name="connsiteY1" fmla="*/ 0 h 322841"/>
                  <a:gd name="connsiteX2" fmla="*/ 313238 w 309795"/>
                  <a:gd name="connsiteY2" fmla="*/ 326488 h 322841"/>
                  <a:gd name="connsiteX3" fmla="*/ 0 w 309795"/>
                  <a:gd name="connsiteY3" fmla="*/ 326488 h 322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9795" h="322841">
                    <a:moveTo>
                      <a:pt x="0" y="0"/>
                    </a:moveTo>
                    <a:lnTo>
                      <a:pt x="313238" y="0"/>
                    </a:lnTo>
                    <a:lnTo>
                      <a:pt x="313238" y="326488"/>
                    </a:lnTo>
                    <a:lnTo>
                      <a:pt x="0" y="326488"/>
                    </a:lnTo>
                    <a:close/>
                  </a:path>
                </a:pathLst>
              </a:custGeom>
              <a:ln/>
            </p:spPr>
          </p:pic>
          <p:sp>
            <p:nvSpPr>
              <p:cNvPr id="104" name="Forme libre : forme 103">
                <a:extLst>
                  <a:ext uri="{FF2B5EF4-FFF2-40B4-BE49-F238E27FC236}">
                    <a16:creationId xmlns:a16="http://schemas.microsoft.com/office/drawing/2014/main" id="{DACFFB1B-8952-4C99-AF92-4269A79B42BA}"/>
                  </a:ext>
                </a:extLst>
              </p:cNvPr>
              <p:cNvSpPr/>
              <p:nvPr/>
            </p:nvSpPr>
            <p:spPr>
              <a:xfrm>
                <a:off x="10085183" y="1553217"/>
                <a:ext cx="131067" cy="59785"/>
              </a:xfrm>
              <a:custGeom>
                <a:avLst/>
                <a:gdLst>
                  <a:gd name="connsiteX0" fmla="*/ 58322 w 131067"/>
                  <a:gd name="connsiteY0" fmla="*/ 68651 h 59785"/>
                  <a:gd name="connsiteX1" fmla="*/ 0 w 131067"/>
                  <a:gd name="connsiteY1" fmla="*/ 37331 h 59785"/>
                  <a:gd name="connsiteX2" fmla="*/ 85434 w 131067"/>
                  <a:gd name="connsiteY2" fmla="*/ 0 h 59785"/>
                  <a:gd name="connsiteX3" fmla="*/ 141235 w 131067"/>
                  <a:gd name="connsiteY3" fmla="*/ 29738 h 59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067" h="59785">
                    <a:moveTo>
                      <a:pt x="58322" y="68651"/>
                    </a:moveTo>
                    <a:lnTo>
                      <a:pt x="0" y="37331"/>
                    </a:lnTo>
                    <a:lnTo>
                      <a:pt x="85434" y="0"/>
                    </a:lnTo>
                    <a:lnTo>
                      <a:pt x="141235" y="29738"/>
                    </a:lnTo>
                    <a:close/>
                  </a:path>
                </a:pathLst>
              </a:custGeom>
              <a:solidFill>
                <a:srgbClr val="22AC38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05" name="Forme libre : forme 104">
                <a:extLst>
                  <a:ext uri="{FF2B5EF4-FFF2-40B4-BE49-F238E27FC236}">
                    <a16:creationId xmlns:a16="http://schemas.microsoft.com/office/drawing/2014/main" id="{25B25D95-878F-4235-9AEC-5B32DF1F1078}"/>
                  </a:ext>
                </a:extLst>
              </p:cNvPr>
              <p:cNvSpPr/>
              <p:nvPr/>
            </p:nvSpPr>
            <p:spPr>
              <a:xfrm>
                <a:off x="10084868" y="1590548"/>
                <a:ext cx="47661" cy="107614"/>
              </a:xfrm>
              <a:custGeom>
                <a:avLst/>
                <a:gdLst>
                  <a:gd name="connsiteX0" fmla="*/ 0 w 47660"/>
                  <a:gd name="connsiteY0" fmla="*/ 79407 h 107613"/>
                  <a:gd name="connsiteX1" fmla="*/ 58638 w 47660"/>
                  <a:gd name="connsiteY1" fmla="*/ 114524 h 107613"/>
                  <a:gd name="connsiteX2" fmla="*/ 58638 w 47660"/>
                  <a:gd name="connsiteY2" fmla="*/ 31320 h 107613"/>
                  <a:gd name="connsiteX3" fmla="*/ 315 w 47660"/>
                  <a:gd name="connsiteY3" fmla="*/ 0 h 10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60" h="107613">
                    <a:moveTo>
                      <a:pt x="0" y="79407"/>
                    </a:moveTo>
                    <a:lnTo>
                      <a:pt x="58638" y="114524"/>
                    </a:lnTo>
                    <a:lnTo>
                      <a:pt x="58638" y="31320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rgbClr val="00913A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106" name="Forme libre : forme 105">
                <a:extLst>
                  <a:ext uri="{FF2B5EF4-FFF2-40B4-BE49-F238E27FC236}">
                    <a16:creationId xmlns:a16="http://schemas.microsoft.com/office/drawing/2014/main" id="{DB0060F3-A02B-4839-AE00-BA21B4DCF23E}"/>
                  </a:ext>
                </a:extLst>
              </p:cNvPr>
              <p:cNvSpPr/>
              <p:nvPr/>
            </p:nvSpPr>
            <p:spPr>
              <a:xfrm>
                <a:off x="10143506" y="1582955"/>
                <a:ext cx="71491" cy="119571"/>
              </a:xfrm>
              <a:custGeom>
                <a:avLst/>
                <a:gdLst>
                  <a:gd name="connsiteX0" fmla="*/ 0 w 71491"/>
                  <a:gd name="connsiteY0" fmla="*/ 122117 h 119570"/>
                  <a:gd name="connsiteX1" fmla="*/ 0 w 71491"/>
                  <a:gd name="connsiteY1" fmla="*/ 38913 h 119570"/>
                  <a:gd name="connsiteX2" fmla="*/ 82912 w 71491"/>
                  <a:gd name="connsiteY2" fmla="*/ 0 h 119570"/>
                  <a:gd name="connsiteX3" fmla="*/ 82912 w 71491"/>
                  <a:gd name="connsiteY3" fmla="*/ 83520 h 119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491" h="119570">
                    <a:moveTo>
                      <a:pt x="0" y="122117"/>
                    </a:moveTo>
                    <a:lnTo>
                      <a:pt x="0" y="38913"/>
                    </a:lnTo>
                    <a:lnTo>
                      <a:pt x="82912" y="0"/>
                    </a:lnTo>
                    <a:lnTo>
                      <a:pt x="82912" y="83520"/>
                    </a:lnTo>
                    <a:close/>
                  </a:path>
                </a:pathLst>
              </a:custGeom>
              <a:solidFill>
                <a:srgbClr val="74C31F"/>
              </a:solidFill>
              <a:ln w="314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</p:grpSp>
        <p:sp>
          <p:nvSpPr>
            <p:cNvPr id="64" name="Forme libre : forme 63">
              <a:extLst>
                <a:ext uri="{FF2B5EF4-FFF2-40B4-BE49-F238E27FC236}">
                  <a16:creationId xmlns:a16="http://schemas.microsoft.com/office/drawing/2014/main" id="{110BA5EC-6B0F-442A-91FB-F68198A89D50}"/>
                </a:ext>
              </a:extLst>
            </p:cNvPr>
            <p:cNvSpPr/>
            <p:nvPr/>
          </p:nvSpPr>
          <p:spPr>
            <a:xfrm>
              <a:off x="2676944" y="2234434"/>
              <a:ext cx="78801" cy="78419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orme libre : forme 64">
              <a:extLst>
                <a:ext uri="{FF2B5EF4-FFF2-40B4-BE49-F238E27FC236}">
                  <a16:creationId xmlns:a16="http://schemas.microsoft.com/office/drawing/2014/main" id="{CFC4D25F-2B4D-4CD1-AE4F-9E2CB5784E60}"/>
                </a:ext>
              </a:extLst>
            </p:cNvPr>
            <p:cNvSpPr/>
            <p:nvPr/>
          </p:nvSpPr>
          <p:spPr>
            <a:xfrm>
              <a:off x="1828810" y="2033908"/>
              <a:ext cx="78801" cy="78419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8" name="Flèche : chevron 107">
            <a:extLst>
              <a:ext uri="{FF2B5EF4-FFF2-40B4-BE49-F238E27FC236}">
                <a16:creationId xmlns:a16="http://schemas.microsoft.com/office/drawing/2014/main" id="{CB882757-5F05-4CEE-A6C9-26CB4C366288}"/>
              </a:ext>
            </a:extLst>
          </p:cNvPr>
          <p:cNvSpPr/>
          <p:nvPr/>
        </p:nvSpPr>
        <p:spPr>
          <a:xfrm>
            <a:off x="4607313" y="1887919"/>
            <a:ext cx="920599" cy="881256"/>
          </a:xfrm>
          <a:prstGeom prst="chevron">
            <a:avLst>
              <a:gd name="adj" fmla="val 79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Flèche : chevron 108">
            <a:extLst>
              <a:ext uri="{FF2B5EF4-FFF2-40B4-BE49-F238E27FC236}">
                <a16:creationId xmlns:a16="http://schemas.microsoft.com/office/drawing/2014/main" id="{0D3FD8BC-D665-4CF5-8CEF-658487B1A8B0}"/>
              </a:ext>
            </a:extLst>
          </p:cNvPr>
          <p:cNvSpPr/>
          <p:nvPr/>
        </p:nvSpPr>
        <p:spPr>
          <a:xfrm>
            <a:off x="7947096" y="1883566"/>
            <a:ext cx="920599" cy="881256"/>
          </a:xfrm>
          <a:prstGeom prst="chevron">
            <a:avLst>
              <a:gd name="adj" fmla="val 73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66B7E980-2C49-43A0-ACBE-866149F8BFED}"/>
              </a:ext>
            </a:extLst>
          </p:cNvPr>
          <p:cNvSpPr/>
          <p:nvPr/>
        </p:nvSpPr>
        <p:spPr>
          <a:xfrm>
            <a:off x="3551292" y="2042898"/>
            <a:ext cx="93017" cy="92566"/>
          </a:xfrm>
          <a:custGeom>
            <a:avLst/>
            <a:gdLst>
              <a:gd name="connsiteX0" fmla="*/ 69299 w 69307"/>
              <a:gd name="connsiteY0" fmla="*/ 34428 h 68971"/>
              <a:gd name="connsiteX1" fmla="*/ 34646 w 69307"/>
              <a:gd name="connsiteY1" fmla="*/ 68914 h 68971"/>
              <a:gd name="connsiteX2" fmla="*/ -8 w 69307"/>
              <a:gd name="connsiteY2" fmla="*/ 34428 h 68971"/>
              <a:gd name="connsiteX3" fmla="*/ 34646 w 69307"/>
              <a:gd name="connsiteY3" fmla="*/ -57 h 68971"/>
              <a:gd name="connsiteX4" fmla="*/ 69299 w 69307"/>
              <a:gd name="connsiteY4" fmla="*/ 34428 h 6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07" h="68971">
                <a:moveTo>
                  <a:pt x="69299" y="34428"/>
                </a:moveTo>
                <a:cubicBezTo>
                  <a:pt x="69299" y="53474"/>
                  <a:pt x="53784" y="68914"/>
                  <a:pt x="34646" y="68914"/>
                </a:cubicBezTo>
                <a:cubicBezTo>
                  <a:pt x="15507" y="68914"/>
                  <a:pt x="-8" y="53474"/>
                  <a:pt x="-8" y="34428"/>
                </a:cubicBezTo>
                <a:cubicBezTo>
                  <a:pt x="-8" y="15383"/>
                  <a:pt x="15507" y="-57"/>
                  <a:pt x="34646" y="-57"/>
                </a:cubicBezTo>
                <a:cubicBezTo>
                  <a:pt x="53784" y="-57"/>
                  <a:pt x="69299" y="15383"/>
                  <a:pt x="69299" y="34428"/>
                </a:cubicBezTo>
                <a:close/>
              </a:path>
            </a:pathLst>
          </a:custGeom>
          <a:solidFill>
            <a:srgbClr val="FF0000"/>
          </a:solidFill>
          <a:ln w="1601" cap="flat">
            <a:solidFill>
              <a:srgbClr val="000000"/>
            </a:solidFill>
            <a:prstDash val="solid"/>
            <a:bevel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F81D9F96-C662-4B90-B89F-8507C0F533CA}"/>
              </a:ext>
            </a:extLst>
          </p:cNvPr>
          <p:cNvSpPr txBox="1"/>
          <p:nvPr/>
        </p:nvSpPr>
        <p:spPr>
          <a:xfrm>
            <a:off x="6489483" y="3378235"/>
            <a:ext cx="757630" cy="434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WIM</a:t>
            </a:r>
            <a:endParaRPr lang="en-US" dirty="0"/>
          </a:p>
        </p:txBody>
      </p:sp>
      <p:sp>
        <p:nvSpPr>
          <p:cNvPr id="117" name="ZoneTexte 116">
            <a:extLst>
              <a:ext uri="{FF2B5EF4-FFF2-40B4-BE49-F238E27FC236}">
                <a16:creationId xmlns:a16="http://schemas.microsoft.com/office/drawing/2014/main" id="{D7D7F2AF-035E-46A9-BCC3-5895A67CE8A8}"/>
              </a:ext>
            </a:extLst>
          </p:cNvPr>
          <p:cNvSpPr txBox="1"/>
          <p:nvPr/>
        </p:nvSpPr>
        <p:spPr>
          <a:xfrm>
            <a:off x="9750999" y="3368198"/>
            <a:ext cx="929048" cy="434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Go-Go</a:t>
            </a:r>
            <a:endParaRPr lang="en-US" dirty="0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3C15AE99-0B7D-4D2E-8BE0-417CAA743349}"/>
              </a:ext>
            </a:extLst>
          </p:cNvPr>
          <p:cNvSpPr txBox="1"/>
          <p:nvPr/>
        </p:nvSpPr>
        <p:spPr>
          <a:xfrm>
            <a:off x="3107949" y="337689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Manual</a:t>
            </a:r>
            <a:endParaRPr lang="en-US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6902E63-D6A4-4551-B188-E681B3F2168F}"/>
              </a:ext>
            </a:extLst>
          </p:cNvPr>
          <p:cNvSpPr/>
          <p:nvPr/>
        </p:nvSpPr>
        <p:spPr>
          <a:xfrm>
            <a:off x="8948232" y="1143007"/>
            <a:ext cx="2446137" cy="260610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7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3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6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2" dur="indefinite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5" dur="indefinite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28" dur="indefinite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4"/>
                                      </p:to>
                                    </p:set>
                                    <p:animEffect filter="image" prLst="opacity: 0.34">
                                      <p:cBhvr rctx="IE">
                                        <p:cTn id="31" dur="indefinite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61" grpId="0" animBg="1"/>
      <p:bldP spid="116" grpId="0"/>
      <p:bldP spid="118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2A6BEA-B056-4D37-B9C2-F01183B4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35292" cy="1145368"/>
          </a:xfrm>
        </p:spPr>
        <p:txBody>
          <a:bodyPr>
            <a:normAutofit/>
          </a:bodyPr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Augmented</a:t>
            </a:r>
            <a:r>
              <a:rPr lang="fr-FR" dirty="0"/>
              <a:t> Reality (AR)?</a:t>
            </a:r>
            <a:br>
              <a:rPr lang="fr-FR" dirty="0"/>
            </a:br>
            <a:r>
              <a:rPr lang="fr-FR" sz="3200" i="1" dirty="0"/>
              <a:t>Merge </a:t>
            </a:r>
            <a:r>
              <a:rPr lang="fr-FR" sz="3200" i="1" dirty="0" err="1"/>
              <a:t>virtual</a:t>
            </a:r>
            <a:r>
              <a:rPr lang="fr-FR" sz="3200" i="1" dirty="0"/>
              <a:t> and real</a:t>
            </a:r>
            <a:endParaRPr lang="fr-FR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0C996A-4552-4076-8198-29969FEB5D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3BE56D-215E-415D-985B-C4AE80C39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8119B5-2AF4-49C2-9916-E8F5FADE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3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ED4B569-AA09-4F15-9BC1-E0E1A5F547C3}"/>
              </a:ext>
            </a:extLst>
          </p:cNvPr>
          <p:cNvGrpSpPr/>
          <p:nvPr/>
        </p:nvGrpSpPr>
        <p:grpSpPr>
          <a:xfrm>
            <a:off x="955522" y="2466783"/>
            <a:ext cx="3903960" cy="2780235"/>
            <a:chOff x="902895" y="1714954"/>
            <a:chExt cx="5615790" cy="399932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45587E2-459F-4F1B-B72C-9B92E9F18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895" y="1714954"/>
              <a:ext cx="5615790" cy="338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FBB9E2A-3FEF-46E6-A436-9B2B151A4DCF}"/>
                </a:ext>
              </a:extLst>
            </p:cNvPr>
            <p:cNvSpPr txBox="1"/>
            <p:nvPr/>
          </p:nvSpPr>
          <p:spPr>
            <a:xfrm>
              <a:off x="2815734" y="5183002"/>
              <a:ext cx="1652319" cy="531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Microsoft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9CE1C1D1-10FD-4A2B-93C7-8813521F4BB1}"/>
              </a:ext>
            </a:extLst>
          </p:cNvPr>
          <p:cNvGrpSpPr/>
          <p:nvPr/>
        </p:nvGrpSpPr>
        <p:grpSpPr>
          <a:xfrm>
            <a:off x="5480794" y="2442701"/>
            <a:ext cx="1446280" cy="2804317"/>
            <a:chOff x="8153400" y="1580420"/>
            <a:chExt cx="2197712" cy="4261334"/>
          </a:xfrm>
        </p:grpSpPr>
        <p:pic>
          <p:nvPicPr>
            <p:cNvPr id="1028" name="Picture 4" descr="Pokemon go screen 1">
              <a:extLst>
                <a:ext uri="{FF2B5EF4-FFF2-40B4-BE49-F238E27FC236}">
                  <a16:creationId xmlns:a16="http://schemas.microsoft.com/office/drawing/2014/main" id="{81F27526-BA75-43E9-A5F9-12338E57A1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1580420"/>
              <a:ext cx="2047767" cy="3647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34DC377-B479-4C8B-AF7E-1168959991CA}"/>
                </a:ext>
              </a:extLst>
            </p:cNvPr>
            <p:cNvSpPr txBox="1"/>
            <p:nvPr/>
          </p:nvSpPr>
          <p:spPr>
            <a:xfrm>
              <a:off x="8153400" y="5280531"/>
              <a:ext cx="2197712" cy="561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Pokémon Go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5D9C577F-7CEE-46C5-8108-D8B908F22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710" y="2461469"/>
            <a:ext cx="3207326" cy="2381911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3D63E0D-070B-40E8-B56E-BD1A3C752217}"/>
              </a:ext>
            </a:extLst>
          </p:cNvPr>
          <p:cNvSpPr txBox="1"/>
          <p:nvPr/>
        </p:nvSpPr>
        <p:spPr>
          <a:xfrm>
            <a:off x="7321779" y="4925931"/>
            <a:ext cx="38499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u="none" strike="noStrike" baseline="0" dirty="0">
                <a:latin typeface="Arial,Bold"/>
              </a:rPr>
              <a:t>Piper et al., “</a:t>
            </a:r>
            <a:r>
              <a:rPr lang="en-US" sz="1800" b="1" i="0" u="none" strike="noStrike" baseline="0" dirty="0">
                <a:latin typeface="Arial,Bold"/>
              </a:rPr>
              <a:t>Illuminating Clay: A 3-D Tangible Interface for Landscape Analysis”, </a:t>
            </a:r>
            <a:r>
              <a:rPr lang="en-US" sz="1800" i="0" u="none" strike="noStrike" baseline="0" dirty="0">
                <a:latin typeface="Arial,Bold"/>
              </a:rPr>
              <a:t>2002</a:t>
            </a:r>
            <a:endParaRPr lang="en-US" dirty="0"/>
          </a:p>
        </p:txBody>
      </p:sp>
      <p:pic>
        <p:nvPicPr>
          <p:cNvPr id="16" name="Graphique 9" descr="Casque de réalité virtuelle">
            <a:extLst>
              <a:ext uri="{FF2B5EF4-FFF2-40B4-BE49-F238E27FC236}">
                <a16:creationId xmlns:a16="http://schemas.microsoft.com/office/drawing/2014/main" id="{85E6DAD3-8510-4706-97B0-98127B6B67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02407" y="1586298"/>
            <a:ext cx="914400" cy="914400"/>
          </a:xfrm>
          <a:prstGeom prst="rect">
            <a:avLst/>
          </a:prstGeom>
        </p:spPr>
      </p:pic>
      <p:pic>
        <p:nvPicPr>
          <p:cNvPr id="17" name="Graphique 10" descr="Tablette">
            <a:extLst>
              <a:ext uri="{FF2B5EF4-FFF2-40B4-BE49-F238E27FC236}">
                <a16:creationId xmlns:a16="http://schemas.microsoft.com/office/drawing/2014/main" id="{E446D753-E9EE-4ED2-950C-7D597DFF5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46734" y="1610982"/>
            <a:ext cx="914400" cy="914400"/>
          </a:xfrm>
          <a:prstGeom prst="rect">
            <a:avLst/>
          </a:prstGeom>
        </p:spPr>
      </p:pic>
      <p:pic>
        <p:nvPicPr>
          <p:cNvPr id="18" name="Graphique 11" descr="Projecteur">
            <a:extLst>
              <a:ext uri="{FF2B5EF4-FFF2-40B4-BE49-F238E27FC236}">
                <a16:creationId xmlns:a16="http://schemas.microsoft.com/office/drawing/2014/main" id="{28E7FAEB-4788-4D46-9FCF-DA6583C70A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96173" y="161098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45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B97C19-4B45-4A7B-8FD1-B172AC75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B4BABD-3AA0-4EE0-8C42-9DD90AC03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30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9DB68EB-3216-4860-9F6B-21756957B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Points: </a:t>
            </a:r>
            <a:r>
              <a:rPr lang="fr-FR" dirty="0" err="1"/>
              <a:t>Results</a:t>
            </a:r>
            <a:br>
              <a:rPr lang="fr-FR" dirty="0"/>
            </a:br>
            <a:r>
              <a:rPr lang="fr-FR" sz="2400" dirty="0"/>
              <a:t>Speed </a:t>
            </a:r>
            <a:r>
              <a:rPr lang="en-US" sz="2400" dirty="0"/>
              <a:t>(with and without outliers). Error bars are 95% Cis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6E06EA-C5A4-4510-8ACE-72DF20FD2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96BC7B8-4ADF-4A84-84E0-5851228D433C}"/>
              </a:ext>
            </a:extLst>
          </p:cNvPr>
          <p:cNvSpPr txBox="1"/>
          <p:nvPr/>
        </p:nvSpPr>
        <p:spPr>
          <a:xfrm>
            <a:off x="2575193" y="2492387"/>
            <a:ext cx="196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Collaborative </a:t>
            </a:r>
            <a:r>
              <a:rPr lang="fr-FR" dirty="0" err="1"/>
              <a:t>Tasks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07E3BB-905F-4EB0-83AA-2E5596DC8047}"/>
              </a:ext>
            </a:extLst>
          </p:cNvPr>
          <p:cNvSpPr txBox="1"/>
          <p:nvPr/>
        </p:nvSpPr>
        <p:spPr>
          <a:xfrm>
            <a:off x="8933258" y="2492387"/>
            <a:ext cx="112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Solo </a:t>
            </a:r>
            <a:r>
              <a:rPr lang="fr-FR" dirty="0" err="1"/>
              <a:t>Tasks</a:t>
            </a:r>
            <a:endParaRPr lang="fr-FR" dirty="0"/>
          </a:p>
        </p:txBody>
      </p:sp>
      <p:pic>
        <p:nvPicPr>
          <p:cNvPr id="17" name="Graphique 16" descr="Chronomètre">
            <a:extLst>
              <a:ext uri="{FF2B5EF4-FFF2-40B4-BE49-F238E27FC236}">
                <a16:creationId xmlns:a16="http://schemas.microsoft.com/office/drawing/2014/main" id="{A3EDD76F-9986-42B0-AC83-6775AD5D0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7032" y="457005"/>
            <a:ext cx="914400" cy="9144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B966A23-1E98-4870-99DC-F115E4027EBA}"/>
              </a:ext>
            </a:extLst>
          </p:cNvPr>
          <p:cNvSpPr txBox="1"/>
          <p:nvPr/>
        </p:nvSpPr>
        <p:spPr>
          <a:xfrm>
            <a:off x="8490473" y="5021089"/>
            <a:ext cx="222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Go-Go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slowest</a:t>
            </a:r>
            <a:r>
              <a:rPr lang="fr-FR" dirty="0"/>
              <a:t>.</a:t>
            </a:r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743A52B-4CF3-4620-8800-BFE31FD9A2FF}"/>
              </a:ext>
            </a:extLst>
          </p:cNvPr>
          <p:cNvSpPr txBox="1"/>
          <p:nvPr/>
        </p:nvSpPr>
        <p:spPr>
          <a:xfrm>
            <a:off x="2486354" y="5021089"/>
            <a:ext cx="282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 </a:t>
            </a:r>
            <a:r>
              <a:rPr lang="fr-FR" dirty="0" err="1"/>
              <a:t>evidence</a:t>
            </a:r>
            <a:r>
              <a:rPr lang="fr-FR" dirty="0"/>
              <a:t> of a </a:t>
            </a:r>
            <a:r>
              <a:rPr lang="fr-FR" dirty="0" err="1"/>
              <a:t>difference</a:t>
            </a:r>
            <a:r>
              <a:rPr lang="fr-FR" dirty="0"/>
              <a:t>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7323D1-BF28-4F0B-9FC9-76A4A1CD3379}"/>
              </a:ext>
            </a:extLst>
          </p:cNvPr>
          <p:cNvSpPr/>
          <p:nvPr/>
        </p:nvSpPr>
        <p:spPr>
          <a:xfrm>
            <a:off x="9877424" y="4259580"/>
            <a:ext cx="1384935" cy="3695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E3847C6-72DA-4E34-B493-D393F2390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9925" y="3055168"/>
            <a:ext cx="4953000" cy="714375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BBDBC3F6-D729-4556-9499-9A944822A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17887" y="4146795"/>
            <a:ext cx="5012888" cy="632325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918B9909-FE19-4147-9D67-A9975762B3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0115" y="3050234"/>
            <a:ext cx="4953000" cy="714375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8A20087C-35BA-4634-B9F0-7D9CA7AE9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9641" y="4146796"/>
            <a:ext cx="5012878" cy="6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0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que 22">
            <a:extLst>
              <a:ext uri="{FF2B5EF4-FFF2-40B4-BE49-F238E27FC236}">
                <a16:creationId xmlns:a16="http://schemas.microsoft.com/office/drawing/2014/main" id="{C1277778-B06F-45A7-9B3F-F74DF926F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0023" y="4071526"/>
            <a:ext cx="4709435" cy="619465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00EE82B-BD86-457C-BFD0-0A454B2B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170" y="4050011"/>
            <a:ext cx="5257800" cy="691596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A3EE08-B4FE-432D-A938-D463D20A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8E7CB3-ED9A-4D57-86EF-50041314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31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3A33D7AC-1505-4C53-865B-334120DC7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Points: </a:t>
            </a:r>
            <a:r>
              <a:rPr lang="fr-FR" dirty="0" err="1"/>
              <a:t>Results</a:t>
            </a:r>
            <a:br>
              <a:rPr lang="fr-FR" dirty="0"/>
            </a:br>
            <a:r>
              <a:rPr lang="fr-FR" sz="2400" dirty="0" err="1"/>
              <a:t>Accuracy</a:t>
            </a:r>
            <a:r>
              <a:rPr lang="fr-FR" sz="2400" dirty="0"/>
              <a:t> (</a:t>
            </a:r>
            <a:r>
              <a:rPr lang="fr-FR" sz="2400" dirty="0" err="1"/>
              <a:t>with</a:t>
            </a:r>
            <a:r>
              <a:rPr lang="fr-FR" sz="2400" dirty="0"/>
              <a:t> and </a:t>
            </a:r>
            <a:r>
              <a:rPr lang="fr-FR" sz="2400" dirty="0" err="1"/>
              <a:t>without</a:t>
            </a:r>
            <a:r>
              <a:rPr lang="fr-FR" sz="2400" dirty="0"/>
              <a:t> </a:t>
            </a:r>
            <a:r>
              <a:rPr lang="fr-FR" sz="2400" dirty="0" err="1"/>
              <a:t>outliers</a:t>
            </a:r>
            <a:r>
              <a:rPr lang="fr-FR" sz="2400" dirty="0"/>
              <a:t>). </a:t>
            </a:r>
            <a:r>
              <a:rPr lang="fr-FR" sz="2400" dirty="0" err="1"/>
              <a:t>Error</a:t>
            </a:r>
            <a:r>
              <a:rPr lang="fr-FR" sz="2400" dirty="0"/>
              <a:t> bars are 95% Cis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14B68E-3B04-41CF-B13C-F75C6B1BD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FC3033E-3255-4A9F-BF1D-B4399F8D9695}"/>
              </a:ext>
            </a:extLst>
          </p:cNvPr>
          <p:cNvSpPr txBox="1"/>
          <p:nvPr/>
        </p:nvSpPr>
        <p:spPr>
          <a:xfrm>
            <a:off x="2575193" y="2400292"/>
            <a:ext cx="196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Collaborative </a:t>
            </a:r>
            <a:r>
              <a:rPr lang="fr-FR" dirty="0" err="1"/>
              <a:t>Tasks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3B5003E-6D14-4FDF-B62C-BBD589E680AE}"/>
              </a:ext>
            </a:extLst>
          </p:cNvPr>
          <p:cNvSpPr txBox="1"/>
          <p:nvPr/>
        </p:nvSpPr>
        <p:spPr>
          <a:xfrm>
            <a:off x="8879606" y="2400292"/>
            <a:ext cx="112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Solo </a:t>
            </a:r>
            <a:r>
              <a:rPr lang="fr-FR" dirty="0" err="1"/>
              <a:t>Tasks</a:t>
            </a:r>
            <a:endParaRPr lang="fr-FR" dirty="0"/>
          </a:p>
        </p:txBody>
      </p:sp>
      <p:pic>
        <p:nvPicPr>
          <p:cNvPr id="13" name="Graphique 12" descr="Cible">
            <a:extLst>
              <a:ext uri="{FF2B5EF4-FFF2-40B4-BE49-F238E27FC236}">
                <a16:creationId xmlns:a16="http://schemas.microsoft.com/office/drawing/2014/main" id="{412AC47C-C5FD-4FCF-8038-F7C333E24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85058" y="457005"/>
            <a:ext cx="914400" cy="914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73F72C-8A0F-4218-B75F-7E5C0DEFAC40}"/>
              </a:ext>
            </a:extLst>
          </p:cNvPr>
          <p:cNvSpPr txBox="1"/>
          <p:nvPr/>
        </p:nvSpPr>
        <p:spPr>
          <a:xfrm>
            <a:off x="3440786" y="5094866"/>
            <a:ext cx="5739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Manual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accurate</a:t>
            </a:r>
            <a:r>
              <a:rPr lang="fr-FR" dirty="0"/>
              <a:t>, and </a:t>
            </a:r>
            <a:r>
              <a:rPr lang="fr-FR" dirty="0" err="1"/>
              <a:t>Go-Go</a:t>
            </a:r>
            <a:r>
              <a:rPr lang="fr-FR" dirty="0"/>
              <a:t> the least </a:t>
            </a:r>
            <a:r>
              <a:rPr lang="fr-FR" dirty="0" err="1"/>
              <a:t>accurate</a:t>
            </a:r>
            <a:r>
              <a:rPr lang="fr-FR" dirty="0"/>
              <a:t>.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480739-7A95-4075-AD51-33211F2FEBBD}"/>
              </a:ext>
            </a:extLst>
          </p:cNvPr>
          <p:cNvSpPr/>
          <p:nvPr/>
        </p:nvSpPr>
        <p:spPr>
          <a:xfrm>
            <a:off x="2987109" y="4071334"/>
            <a:ext cx="1590788" cy="508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327A2D-BF16-4D14-9D70-267DCB407AB7}"/>
              </a:ext>
            </a:extLst>
          </p:cNvPr>
          <p:cNvSpPr/>
          <p:nvPr/>
        </p:nvSpPr>
        <p:spPr>
          <a:xfrm>
            <a:off x="8801402" y="4086401"/>
            <a:ext cx="2533316" cy="5082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AD60A556-6A12-4025-8A21-74E4480F2C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2892785"/>
            <a:ext cx="5263830" cy="759206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E1F80BD2-1A1C-4A10-9C0C-57F436C760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10855" y="2892785"/>
            <a:ext cx="5263836" cy="75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17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6A8A23D-216C-4700-AF45-E2F30F41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46E5C2D-DD51-461D-AC79-7E91BC2D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32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C83BF48-9251-448B-9F71-D673F9B7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Points: </a:t>
            </a:r>
            <a:r>
              <a:rPr lang="fr-FR" dirty="0" err="1"/>
              <a:t>Results</a:t>
            </a:r>
            <a:br>
              <a:rPr lang="fr-FR" dirty="0"/>
            </a:br>
            <a:r>
              <a:rPr lang="fr-FR" sz="2400" dirty="0"/>
              <a:t>NASA-TLX.</a:t>
            </a:r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A54010-C7BB-49DA-B7A9-218C8FCA5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1C3889-0921-49CC-B15B-D34AF603D599}"/>
              </a:ext>
            </a:extLst>
          </p:cNvPr>
          <p:cNvSpPr txBox="1"/>
          <p:nvPr/>
        </p:nvSpPr>
        <p:spPr>
          <a:xfrm>
            <a:off x="3839525" y="5695427"/>
            <a:ext cx="4512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/>
              <a:t>Go-Go</a:t>
            </a:r>
            <a:r>
              <a:rPr lang="fr-FR" sz="1800" dirty="0"/>
              <a:t> </a:t>
            </a:r>
            <a:r>
              <a:rPr lang="fr-FR" sz="1800" dirty="0" err="1"/>
              <a:t>is</a:t>
            </a:r>
            <a:r>
              <a:rPr lang="fr-FR" sz="1800" dirty="0"/>
              <a:t> the </a:t>
            </a:r>
            <a:r>
              <a:rPr lang="fr-FR" sz="1800" dirty="0" err="1"/>
              <a:t>most</a:t>
            </a:r>
            <a:r>
              <a:rPr lang="fr-FR" sz="1800" dirty="0"/>
              <a:t> </a:t>
            </a:r>
            <a:r>
              <a:rPr lang="fr-FR" sz="1800" dirty="0" err="1"/>
              <a:t>tiring</a:t>
            </a:r>
            <a:r>
              <a:rPr lang="fr-FR" sz="1800" dirty="0"/>
              <a:t>, </a:t>
            </a:r>
            <a:r>
              <a:rPr lang="fr-FR" sz="1800" dirty="0" err="1"/>
              <a:t>difficult</a:t>
            </a:r>
            <a:r>
              <a:rPr lang="fr-FR" sz="1800" dirty="0"/>
              <a:t>, and </a:t>
            </a:r>
            <a:r>
              <a:rPr lang="fr-FR" sz="1800" dirty="0" err="1"/>
              <a:t>stressful</a:t>
            </a:r>
            <a:endParaRPr lang="en-US" dirty="0"/>
          </a:p>
        </p:txBody>
      </p:sp>
      <p:pic>
        <p:nvPicPr>
          <p:cNvPr id="10" name="Graphique 9" descr="Tête avec engrenages">
            <a:extLst>
              <a:ext uri="{FF2B5EF4-FFF2-40B4-BE49-F238E27FC236}">
                <a16:creationId xmlns:a16="http://schemas.microsoft.com/office/drawing/2014/main" id="{2062D9EA-90A4-44A0-B50C-3117A654A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5564" y="532654"/>
            <a:ext cx="914400" cy="914400"/>
          </a:xfrm>
          <a:prstGeom prst="rect">
            <a:avLst/>
          </a:prstGeom>
        </p:spPr>
      </p:pic>
      <p:pic>
        <p:nvPicPr>
          <p:cNvPr id="11" name="Graphique 10" descr="Bras musclé">
            <a:extLst>
              <a:ext uri="{FF2B5EF4-FFF2-40B4-BE49-F238E27FC236}">
                <a16:creationId xmlns:a16="http://schemas.microsoft.com/office/drawing/2014/main" id="{5AA65706-CFB4-4210-899F-6B877452B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77032" y="532654"/>
            <a:ext cx="914400" cy="91440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F379445C-BA9A-47DD-9E8B-4B7AA3A57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5609" y="3098786"/>
            <a:ext cx="62007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21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que 20">
            <a:extLst>
              <a:ext uri="{FF2B5EF4-FFF2-40B4-BE49-F238E27FC236}">
                <a16:creationId xmlns:a16="http://schemas.microsoft.com/office/drawing/2014/main" id="{70AD249A-A5CA-4CE8-A695-A6B44156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274085"/>
            <a:ext cx="4939884" cy="707944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983D624-26FF-4491-B5A1-91823F9F3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48A88F-D0B5-46BB-A342-EFDDE429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5620C8-88E8-4CEB-94E4-3662FE80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5BEE9D9F-D0A8-4F2A-A707-86C5F60C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Points: </a:t>
            </a:r>
            <a:r>
              <a:rPr lang="fr-FR" dirty="0" err="1"/>
              <a:t>Results</a:t>
            </a:r>
            <a:br>
              <a:rPr lang="fr-FR" dirty="0"/>
            </a:br>
            <a:r>
              <a:rPr lang="fr-FR" sz="2400" dirty="0" err="1"/>
              <a:t>Co-Presence</a:t>
            </a:r>
            <a:r>
              <a:rPr lang="fr-FR" sz="2400" dirty="0"/>
              <a:t>, </a:t>
            </a:r>
            <a:r>
              <a:rPr lang="fr-FR" sz="2400" dirty="0" err="1"/>
              <a:t>Understanding</a:t>
            </a:r>
            <a:r>
              <a:rPr lang="fr-FR" sz="2400" dirty="0"/>
              <a:t>, and </a:t>
            </a:r>
            <a:r>
              <a:rPr lang="fr-FR" sz="2400" dirty="0" err="1"/>
              <a:t>Preference</a:t>
            </a:r>
            <a:r>
              <a:rPr lang="fr-FR" sz="2400" dirty="0"/>
              <a:t> (95% Confidence </a:t>
            </a:r>
            <a:r>
              <a:rPr lang="fr-FR" sz="2400" dirty="0" err="1"/>
              <a:t>Intervals</a:t>
            </a:r>
            <a:r>
              <a:rPr lang="fr-FR" sz="2400" dirty="0"/>
              <a:t>).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6550BC1-1744-49B3-B551-74ADF16AE203}"/>
              </a:ext>
            </a:extLst>
          </p:cNvPr>
          <p:cNvSpPr txBox="1"/>
          <p:nvPr/>
        </p:nvSpPr>
        <p:spPr>
          <a:xfrm>
            <a:off x="767962" y="3066519"/>
            <a:ext cx="5283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 err="1"/>
              <a:t>Co-Presence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Weak </a:t>
            </a:r>
            <a:r>
              <a:rPr lang="fr-FR" sz="1600" dirty="0" err="1"/>
              <a:t>evidence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Manual </a:t>
            </a:r>
            <a:r>
              <a:rPr lang="fr-FR" sz="1600" dirty="0" err="1"/>
              <a:t>feels</a:t>
            </a:r>
            <a:r>
              <a:rPr lang="fr-FR" sz="1600" dirty="0"/>
              <a:t> more </a:t>
            </a:r>
            <a:r>
              <a:rPr lang="en-US" sz="1600" b="0" i="0" u="none" strike="noStrike" baseline="0" dirty="0"/>
              <a:t>“</a:t>
            </a:r>
            <a:r>
              <a:rPr lang="fr-FR" sz="1600" dirty="0" err="1"/>
              <a:t>together</a:t>
            </a:r>
            <a:r>
              <a:rPr lang="en-US" sz="1600" b="0" i="0" u="none" strike="noStrike" baseline="0" dirty="0"/>
              <a:t>” </a:t>
            </a:r>
            <a:r>
              <a:rPr lang="fr-FR" sz="1600" dirty="0" err="1"/>
              <a:t>than</a:t>
            </a:r>
            <a:r>
              <a:rPr lang="fr-FR" sz="1600" dirty="0"/>
              <a:t> WIM.</a:t>
            </a:r>
            <a:endParaRPr lang="en-US" sz="1600" dirty="0"/>
          </a:p>
        </p:txBody>
      </p:sp>
      <p:pic>
        <p:nvPicPr>
          <p:cNvPr id="17" name="Graphique 16" descr="Conseil d’administration">
            <a:extLst>
              <a:ext uri="{FF2B5EF4-FFF2-40B4-BE49-F238E27FC236}">
                <a16:creationId xmlns:a16="http://schemas.microsoft.com/office/drawing/2014/main" id="{E50C3BCC-0739-4E3A-B4B9-E799F9480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0538" y="687973"/>
            <a:ext cx="914400" cy="914400"/>
          </a:xfrm>
          <a:prstGeom prst="rect">
            <a:avLst/>
          </a:prstGeom>
        </p:spPr>
      </p:pic>
      <p:pic>
        <p:nvPicPr>
          <p:cNvPr id="18" name="Graphique 17" descr="Pièces de puzzle">
            <a:extLst>
              <a:ext uri="{FF2B5EF4-FFF2-40B4-BE49-F238E27FC236}">
                <a16:creationId xmlns:a16="http://schemas.microsoft.com/office/drawing/2014/main" id="{EBB2D2A8-C3E2-40C9-B007-4A94CBC69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94055" y="623622"/>
            <a:ext cx="914400" cy="914400"/>
          </a:xfrm>
          <a:prstGeom prst="rect">
            <a:avLst/>
          </a:prstGeom>
        </p:spPr>
      </p:pic>
      <p:pic>
        <p:nvPicPr>
          <p:cNvPr id="19" name="Graphique 18" descr="Trophée avec un remplissage uni">
            <a:extLst>
              <a:ext uri="{FF2B5EF4-FFF2-40B4-BE49-F238E27FC236}">
                <a16:creationId xmlns:a16="http://schemas.microsoft.com/office/drawing/2014/main" id="{7EB2C56E-755E-4273-9667-B5632FA88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03752" y="732231"/>
            <a:ext cx="713928" cy="7139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55F528-043D-4A50-9E96-7465A79185F9}"/>
              </a:ext>
            </a:extLst>
          </p:cNvPr>
          <p:cNvSpPr/>
          <p:nvPr/>
        </p:nvSpPr>
        <p:spPr>
          <a:xfrm>
            <a:off x="5055394" y="2319338"/>
            <a:ext cx="73819" cy="308719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86BCE1D-C86A-49C1-B936-EE6A64B5950A}"/>
              </a:ext>
            </a:extLst>
          </p:cNvPr>
          <p:cNvGrpSpPr/>
          <p:nvPr/>
        </p:nvGrpSpPr>
        <p:grpSpPr>
          <a:xfrm>
            <a:off x="3454012" y="4024940"/>
            <a:ext cx="5283975" cy="1910897"/>
            <a:chOff x="3454012" y="4024940"/>
            <a:chExt cx="5283975" cy="191089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070165A-052F-49F4-858A-9B0DABF387C5}"/>
                </a:ext>
              </a:extLst>
            </p:cNvPr>
            <p:cNvSpPr txBox="1"/>
            <p:nvPr/>
          </p:nvSpPr>
          <p:spPr>
            <a:xfrm>
              <a:off x="3454012" y="5351062"/>
              <a:ext cx="528397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 err="1"/>
                <a:t>Preferences</a:t>
              </a:r>
              <a:r>
                <a:rPr lang="fr-FR" sz="1600" dirty="0"/>
                <a:t>.</a:t>
              </a:r>
              <a:br>
                <a:rPr lang="fr-FR" sz="1600" dirty="0"/>
              </a:br>
              <a:r>
                <a:rPr lang="fr-FR" sz="1600" dirty="0"/>
                <a:t>Manual </a:t>
              </a:r>
              <a:r>
                <a:rPr lang="fr-FR" sz="1600" dirty="0" err="1"/>
                <a:t>is</a:t>
              </a:r>
              <a:r>
                <a:rPr lang="fr-FR" sz="1600" dirty="0"/>
                <a:t> the </a:t>
              </a:r>
              <a:r>
                <a:rPr lang="fr-FR" sz="1600" dirty="0" err="1"/>
                <a:t>most</a:t>
              </a:r>
              <a:r>
                <a:rPr lang="fr-FR" sz="1600" dirty="0"/>
                <a:t> </a:t>
              </a:r>
              <a:r>
                <a:rPr lang="fr-FR" sz="1600" dirty="0" err="1"/>
                <a:t>preferred</a:t>
              </a:r>
              <a:r>
                <a:rPr lang="fr-FR" sz="1600" dirty="0"/>
                <a:t>, </a:t>
              </a:r>
              <a:r>
                <a:rPr lang="fr-FR" sz="1600" dirty="0" err="1"/>
                <a:t>Go-Go</a:t>
              </a:r>
              <a:r>
                <a:rPr lang="fr-FR" sz="1600" dirty="0"/>
                <a:t> </a:t>
              </a:r>
              <a:r>
                <a:rPr lang="fr-FR" sz="1600" dirty="0" err="1"/>
                <a:t>is</a:t>
              </a:r>
              <a:r>
                <a:rPr lang="fr-FR" sz="1600" dirty="0"/>
                <a:t> the least </a:t>
              </a:r>
              <a:r>
                <a:rPr lang="fr-FR" sz="1600" dirty="0" err="1"/>
                <a:t>preferred</a:t>
              </a:r>
              <a:r>
                <a:rPr lang="fr-FR" sz="1600" dirty="0"/>
                <a:t>.</a:t>
              </a:r>
              <a:endParaRPr lang="en-US" sz="1600" dirty="0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89A13341-D182-4BF8-9F66-8296159B7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61115" y="4024940"/>
              <a:ext cx="5069768" cy="1345198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295BBF8-EE75-4CF8-85B1-C6193BE32187}"/>
              </a:ext>
            </a:extLst>
          </p:cNvPr>
          <p:cNvGrpSpPr/>
          <p:nvPr/>
        </p:nvGrpSpPr>
        <p:grpSpPr>
          <a:xfrm>
            <a:off x="6361495" y="2274085"/>
            <a:ext cx="5728379" cy="1388158"/>
            <a:chOff x="6361495" y="2274085"/>
            <a:chExt cx="5728379" cy="1388158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5F40A4F8-1F8F-4923-97C3-04808D60F571}"/>
                </a:ext>
              </a:extLst>
            </p:cNvPr>
            <p:cNvSpPr txBox="1"/>
            <p:nvPr/>
          </p:nvSpPr>
          <p:spPr>
            <a:xfrm>
              <a:off x="6361495" y="3077468"/>
              <a:ext cx="572837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dirty="0"/>
                <a:t>Message </a:t>
              </a:r>
              <a:r>
                <a:rPr lang="fr-FR" sz="1600" dirty="0" err="1"/>
                <a:t>Understanding</a:t>
              </a:r>
              <a:r>
                <a:rPr lang="fr-FR" sz="1600" dirty="0"/>
                <a:t>.</a:t>
              </a:r>
              <a:br>
                <a:rPr lang="fr-FR" sz="1600" dirty="0"/>
              </a:br>
              <a:r>
                <a:rPr lang="fr-FR" sz="1600" dirty="0"/>
                <a:t>Weak </a:t>
              </a:r>
              <a:r>
                <a:rPr lang="fr-FR" sz="1600" dirty="0" err="1"/>
                <a:t>evidence</a:t>
              </a:r>
              <a:r>
                <a:rPr lang="fr-FR" sz="1600" dirty="0"/>
                <a:t> </a:t>
              </a:r>
              <a:r>
                <a:rPr lang="fr-FR" sz="1600" dirty="0" err="1"/>
                <a:t>that</a:t>
              </a:r>
              <a:r>
                <a:rPr lang="fr-FR" sz="1600" dirty="0"/>
                <a:t> Manual </a:t>
              </a:r>
              <a:r>
                <a:rPr lang="fr-FR" sz="1600" dirty="0" err="1"/>
                <a:t>is</a:t>
              </a:r>
              <a:r>
                <a:rPr lang="fr-FR" sz="1600" dirty="0"/>
                <a:t> more </a:t>
              </a:r>
              <a:r>
                <a:rPr lang="fr-FR" sz="1600" dirty="0" err="1"/>
                <a:t>understandable</a:t>
              </a:r>
              <a:r>
                <a:rPr lang="fr-FR" sz="1600" dirty="0"/>
                <a:t> </a:t>
              </a:r>
              <a:r>
                <a:rPr lang="fr-FR" sz="1600" dirty="0" err="1"/>
                <a:t>than</a:t>
              </a:r>
              <a:r>
                <a:rPr lang="fr-FR" sz="1600" dirty="0"/>
                <a:t> </a:t>
              </a:r>
              <a:r>
                <a:rPr lang="fr-FR" sz="1600" dirty="0" err="1"/>
                <a:t>Go-Go</a:t>
              </a:r>
              <a:r>
                <a:rPr lang="fr-FR" sz="1600" dirty="0"/>
                <a:t>.</a:t>
              </a:r>
              <a:endParaRPr lang="en-US" sz="1600" dirty="0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352467EA-47B7-452D-B8E6-CC2D56746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43272" y="2274085"/>
              <a:ext cx="4964824" cy="711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289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51507F-12E1-469E-91EA-31DC49BC9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3CA975-C83A-47FB-8904-BC8DF9294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34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40E6616-4D83-41A9-A823-E789169E4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Points: Conclusions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EE0438-D034-41A2-B39A-E4E46EA0A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pic>
        <p:nvPicPr>
          <p:cNvPr id="23" name="Graphique 22" descr="Gymnaste : routine au sol">
            <a:extLst>
              <a:ext uri="{FF2B5EF4-FFF2-40B4-BE49-F238E27FC236}">
                <a16:creationId xmlns:a16="http://schemas.microsoft.com/office/drawing/2014/main" id="{FDCA97D9-2994-40AA-9F60-ECD2C253D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77032" y="457005"/>
            <a:ext cx="914400" cy="9144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A10E2B7-7BCE-41BF-9D5F-E5F8CFEB791B}"/>
              </a:ext>
            </a:extLst>
          </p:cNvPr>
          <p:cNvGrpSpPr/>
          <p:nvPr/>
        </p:nvGrpSpPr>
        <p:grpSpPr>
          <a:xfrm>
            <a:off x="923219" y="2011497"/>
            <a:ext cx="3073598" cy="3728606"/>
            <a:chOff x="923219" y="2287722"/>
            <a:chExt cx="3073598" cy="3728606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120439C7-BB92-467B-9D5D-398434BAEF09}"/>
                </a:ext>
              </a:extLst>
            </p:cNvPr>
            <p:cNvGrpSpPr/>
            <p:nvPr/>
          </p:nvGrpSpPr>
          <p:grpSpPr>
            <a:xfrm>
              <a:off x="2002818" y="3750761"/>
              <a:ext cx="1513725" cy="914400"/>
              <a:chOff x="613026" y="4148409"/>
              <a:chExt cx="1513725" cy="914400"/>
            </a:xfrm>
          </p:grpSpPr>
          <p:pic>
            <p:nvPicPr>
              <p:cNvPr id="7" name="Graphique 6" descr="Télécommande">
                <a:extLst>
                  <a:ext uri="{FF2B5EF4-FFF2-40B4-BE49-F238E27FC236}">
                    <a16:creationId xmlns:a16="http://schemas.microsoft.com/office/drawing/2014/main" id="{AF528D1D-212D-4AB5-9259-8F9F31261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5400000">
                <a:off x="613026" y="4148409"/>
                <a:ext cx="914400" cy="914400"/>
              </a:xfrm>
              <a:prstGeom prst="rect">
                <a:avLst/>
              </a:prstGeom>
            </p:spPr>
          </p:pic>
          <p:cxnSp>
            <p:nvCxnSpPr>
              <p:cNvPr id="9" name="Connecteur droit 8">
                <a:extLst>
                  <a:ext uri="{FF2B5EF4-FFF2-40B4-BE49-F238E27FC236}">
                    <a16:creationId xmlns:a16="http://schemas.microsoft.com/office/drawing/2014/main" id="{2B01E314-392E-4349-9941-186228B80C87}"/>
                  </a:ext>
                </a:extLst>
              </p:cNvPr>
              <p:cNvCxnSpPr>
                <a:cxnSpLocks/>
                <a:stCxn id="7" idx="0"/>
              </p:cNvCxnSpPr>
              <p:nvPr/>
            </p:nvCxnSpPr>
            <p:spPr>
              <a:xfrm>
                <a:off x="1527426" y="4605609"/>
                <a:ext cx="59932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3" name="Graphique 12" descr="Classroom">
              <a:extLst>
                <a:ext uri="{FF2B5EF4-FFF2-40B4-BE49-F238E27FC236}">
                  <a16:creationId xmlns:a16="http://schemas.microsoft.com/office/drawing/2014/main" id="{2D7E0CAE-FCB5-49D2-A911-25460831D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02817" y="4761906"/>
              <a:ext cx="914400" cy="914400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337D334-C9BC-4509-AB87-652054DAAEAC}"/>
                </a:ext>
              </a:extLst>
            </p:cNvPr>
            <p:cNvSpPr txBox="1"/>
            <p:nvPr/>
          </p:nvSpPr>
          <p:spPr>
            <a:xfrm>
              <a:off x="923219" y="2287722"/>
              <a:ext cx="307359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GO-GO</a:t>
              </a:r>
            </a:p>
            <a:p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ysClr val="windowText" lastClr="000000"/>
                  </a:solidFill>
                </a:rPr>
                <a:t>Good </a:t>
              </a:r>
              <a:r>
                <a:rPr lang="fr-FR" dirty="0" err="1">
                  <a:solidFill>
                    <a:sysClr val="windowText" lastClr="000000"/>
                  </a:solidFill>
                </a:rPr>
                <a:t>Directional</a:t>
              </a:r>
              <a:r>
                <a:rPr lang="fr-FR" dirty="0">
                  <a:solidFill>
                    <a:sysClr val="windowText" lastClr="000000"/>
                  </a:solidFill>
                </a:rPr>
                <a:t> Cues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err="1">
                  <a:solidFill>
                    <a:sysClr val="windowText" lastClr="000000"/>
                  </a:solidFill>
                </a:rPr>
                <a:t>Requires</a:t>
              </a:r>
              <a:r>
                <a:rPr lang="fr-FR" dirty="0">
                  <a:solidFill>
                    <a:sysClr val="windowText" lastClr="000000"/>
                  </a:solidFill>
                </a:rPr>
                <a:t> </a:t>
              </a:r>
              <a:r>
                <a:rPr lang="fr-FR" dirty="0" err="1">
                  <a:solidFill>
                    <a:sysClr val="windowText" lastClr="000000"/>
                  </a:solidFill>
                </a:rPr>
                <a:t>higher</a:t>
              </a:r>
              <a:r>
                <a:rPr lang="fr-FR" dirty="0">
                  <a:solidFill>
                    <a:sysClr val="windowText" lastClr="000000"/>
                  </a:solidFill>
                </a:rPr>
                <a:t> </a:t>
              </a:r>
              <a:r>
                <a:rPr lang="fr-FR" dirty="0" err="1">
                  <a:solidFill>
                    <a:sysClr val="windowText" lastClr="000000"/>
                  </a:solidFill>
                </a:rPr>
                <a:t>motor</a:t>
              </a:r>
              <a:r>
                <a:rPr lang="fr-FR" dirty="0">
                  <a:solidFill>
                    <a:sysClr val="windowText" lastClr="000000"/>
                  </a:solidFill>
                </a:rPr>
                <a:t> </a:t>
              </a:r>
              <a:r>
                <a:rPr lang="fr-FR" dirty="0" err="1">
                  <a:solidFill>
                    <a:sysClr val="windowText" lastClr="000000"/>
                  </a:solidFill>
                </a:rPr>
                <a:t>skills</a:t>
              </a:r>
              <a:endParaRPr lang="fr-FR" dirty="0">
                <a:solidFill>
                  <a:sysClr val="windowText" lastClr="00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 err="1">
                  <a:solidFill>
                    <a:sysClr val="windowText" lastClr="000000"/>
                  </a:solidFill>
                </a:rPr>
                <a:t>Depth</a:t>
              </a:r>
              <a:r>
                <a:rPr lang="fr-FR" dirty="0">
                  <a:solidFill>
                    <a:sysClr val="windowText" lastClr="000000"/>
                  </a:solidFill>
                </a:rPr>
                <a:t> perception issue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C5F1A887-4AE3-47A8-A643-43CA31EF53B0}"/>
                </a:ext>
              </a:extLst>
            </p:cNvPr>
            <p:cNvSpPr txBox="1"/>
            <p:nvPr/>
          </p:nvSpPr>
          <p:spPr>
            <a:xfrm>
              <a:off x="1957154" y="5646996"/>
              <a:ext cx="1005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Teaching</a:t>
              </a:r>
              <a:endParaRPr lang="en-US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2E3183-ACDA-41EC-805D-22B3F816B670}"/>
              </a:ext>
            </a:extLst>
          </p:cNvPr>
          <p:cNvGrpSpPr/>
          <p:nvPr/>
        </p:nvGrpSpPr>
        <p:grpSpPr>
          <a:xfrm>
            <a:off x="4925647" y="2011497"/>
            <a:ext cx="2370068" cy="3728606"/>
            <a:chOff x="4925647" y="2287722"/>
            <a:chExt cx="2370068" cy="3728606"/>
          </a:xfrm>
        </p:grpSpPr>
        <p:pic>
          <p:nvPicPr>
            <p:cNvPr id="15" name="Graphique 14" descr="Cible">
              <a:extLst>
                <a:ext uri="{FF2B5EF4-FFF2-40B4-BE49-F238E27FC236}">
                  <a16:creationId xmlns:a16="http://schemas.microsoft.com/office/drawing/2014/main" id="{76E9D92F-9E87-4C38-8422-688177FC4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38799" y="3750761"/>
              <a:ext cx="914400" cy="914400"/>
            </a:xfrm>
            <a:prstGeom prst="rect">
              <a:avLst/>
            </a:prstGeom>
          </p:spPr>
        </p:pic>
        <p:pic>
          <p:nvPicPr>
            <p:cNvPr id="17" name="Graphique 16" descr="Utilisateur">
              <a:extLst>
                <a:ext uri="{FF2B5EF4-FFF2-40B4-BE49-F238E27FC236}">
                  <a16:creationId xmlns:a16="http://schemas.microsoft.com/office/drawing/2014/main" id="{88263A61-08F5-4CA8-9040-47EF7D536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263839" y="4731267"/>
              <a:ext cx="914400" cy="914400"/>
            </a:xfrm>
            <a:prstGeom prst="rect">
              <a:avLst/>
            </a:prstGeom>
          </p:spPr>
        </p:pic>
        <p:pic>
          <p:nvPicPr>
            <p:cNvPr id="32" name="Graphique 31" descr="Théâtre">
              <a:extLst>
                <a:ext uri="{FF2B5EF4-FFF2-40B4-BE49-F238E27FC236}">
                  <a16:creationId xmlns:a16="http://schemas.microsoft.com/office/drawing/2014/main" id="{3ECD57D2-5EC8-4A06-8E9C-2E21360E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059677" y="4732596"/>
              <a:ext cx="914400" cy="91440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801B516A-7C17-4A03-BA6B-BEC3105DCBEE}"/>
                </a:ext>
              </a:extLst>
            </p:cNvPr>
            <p:cNvSpPr txBox="1"/>
            <p:nvPr/>
          </p:nvSpPr>
          <p:spPr>
            <a:xfrm>
              <a:off x="4925647" y="2287722"/>
              <a:ext cx="234070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Manual</a:t>
              </a:r>
            </a:p>
            <a:p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ysClr val="windowText" lastClr="000000"/>
                  </a:solidFill>
                </a:rPr>
                <a:t>Most </a:t>
              </a:r>
              <a:r>
                <a:rPr lang="fr-FR" dirty="0" err="1">
                  <a:solidFill>
                    <a:sysClr val="windowText" lastClr="000000"/>
                  </a:solidFill>
                </a:rPr>
                <a:t>preferred</a:t>
              </a:r>
              <a:endParaRPr lang="fr-FR" dirty="0">
                <a:solidFill>
                  <a:sysClr val="windowText" lastClr="000000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ysClr val="windowText" lastClr="000000"/>
                  </a:solidFill>
                </a:rPr>
                <a:t>But </a:t>
              </a:r>
              <a:r>
                <a:rPr lang="fr-FR" dirty="0" err="1">
                  <a:solidFill>
                    <a:sysClr val="windowText" lastClr="000000"/>
                  </a:solidFill>
                </a:rPr>
                <a:t>tracking</a:t>
              </a:r>
              <a:r>
                <a:rPr lang="fr-FR" dirty="0">
                  <a:solidFill>
                    <a:sysClr val="windowText" lastClr="000000"/>
                  </a:solidFill>
                </a:rPr>
                <a:t> </a:t>
              </a:r>
              <a:r>
                <a:rPr lang="fr-FR" dirty="0" err="1">
                  <a:solidFill>
                    <a:sysClr val="windowText" lastClr="000000"/>
                  </a:solidFill>
                </a:rPr>
                <a:t>conflict</a:t>
              </a:r>
              <a:endParaRPr lang="fr-FR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5DA945AD-0B5F-41D5-ADB8-BEF9819463D3}"/>
                </a:ext>
              </a:extLst>
            </p:cNvPr>
            <p:cNvSpPr txBox="1"/>
            <p:nvPr/>
          </p:nvSpPr>
          <p:spPr>
            <a:xfrm>
              <a:off x="6218176" y="5645667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One-User</a:t>
              </a:r>
              <a:endParaRPr lang="en-US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DD72C7B-1DED-4092-A9CB-B3E150B1A510}"/>
                </a:ext>
              </a:extLst>
            </p:cNvPr>
            <p:cNvSpPr txBox="1"/>
            <p:nvPr/>
          </p:nvSpPr>
          <p:spPr>
            <a:xfrm>
              <a:off x="5009975" y="5646996"/>
              <a:ext cx="1013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Together</a:t>
              </a:r>
              <a:endParaRPr lang="en-US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52554C4-1897-4571-B6A1-4A84E1B7BA54}"/>
              </a:ext>
            </a:extLst>
          </p:cNvPr>
          <p:cNvGrpSpPr/>
          <p:nvPr/>
        </p:nvGrpSpPr>
        <p:grpSpPr>
          <a:xfrm>
            <a:off x="7648813" y="2011497"/>
            <a:ext cx="4063485" cy="3727277"/>
            <a:chOff x="7648813" y="2287722"/>
            <a:chExt cx="4063485" cy="3727277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70FB8E50-66FE-4050-B584-4E5F0C19BA42}"/>
                </a:ext>
              </a:extLst>
            </p:cNvPr>
            <p:cNvGrpSpPr/>
            <p:nvPr/>
          </p:nvGrpSpPr>
          <p:grpSpPr>
            <a:xfrm>
              <a:off x="9310981" y="4876187"/>
              <a:ext cx="739148" cy="675227"/>
              <a:chOff x="9357352" y="4281759"/>
              <a:chExt cx="739148" cy="675227"/>
            </a:xfrm>
          </p:grpSpPr>
          <p:grpSp>
            <p:nvGrpSpPr>
              <p:cNvPr id="20" name="Graphique 18" descr="Diagramme d’interconnexion">
                <a:extLst>
                  <a:ext uri="{FF2B5EF4-FFF2-40B4-BE49-F238E27FC236}">
                    <a16:creationId xmlns:a16="http://schemas.microsoft.com/office/drawing/2014/main" id="{2F18318C-9B42-4220-9DED-43B4537C87AF}"/>
                  </a:ext>
                </a:extLst>
              </p:cNvPr>
              <p:cNvGrpSpPr/>
              <p:nvPr/>
            </p:nvGrpSpPr>
            <p:grpSpPr>
              <a:xfrm rot="10800000">
                <a:off x="9447837" y="4281759"/>
                <a:ext cx="552450" cy="460915"/>
                <a:chOff x="9447837" y="4468544"/>
                <a:chExt cx="552450" cy="460915"/>
              </a:xfrm>
            </p:grpSpPr>
            <p:sp>
              <p:nvSpPr>
                <p:cNvPr id="22" name="Forme libre : forme 21">
                  <a:extLst>
                    <a:ext uri="{FF2B5EF4-FFF2-40B4-BE49-F238E27FC236}">
                      <a16:creationId xmlns:a16="http://schemas.microsoft.com/office/drawing/2014/main" id="{98AEAB05-8CCD-438B-81B3-106213C89ABC}"/>
                    </a:ext>
                  </a:extLst>
                </p:cNvPr>
                <p:cNvSpPr/>
                <p:nvPr/>
              </p:nvSpPr>
              <p:spPr>
                <a:xfrm>
                  <a:off x="9647862" y="4777059"/>
                  <a:ext cx="152400" cy="152400"/>
                </a:xfrm>
                <a:custGeom>
                  <a:avLst/>
                  <a:gdLst>
                    <a:gd name="connsiteX0" fmla="*/ 152400 w 152400"/>
                    <a:gd name="connsiteY0" fmla="*/ 76200 h 152400"/>
                    <a:gd name="connsiteX1" fmla="*/ 76200 w 152400"/>
                    <a:gd name="connsiteY1" fmla="*/ 152400 h 152400"/>
                    <a:gd name="connsiteX2" fmla="*/ 0 w 152400"/>
                    <a:gd name="connsiteY2" fmla="*/ 76200 h 152400"/>
                    <a:gd name="connsiteX3" fmla="*/ 76200 w 152400"/>
                    <a:gd name="connsiteY3" fmla="*/ 0 h 152400"/>
                    <a:gd name="connsiteX4" fmla="*/ 152400 w 152400"/>
                    <a:gd name="connsiteY4" fmla="*/ 76200 h 152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0" h="152400">
                      <a:moveTo>
                        <a:pt x="152400" y="76200"/>
                      </a:moveTo>
                      <a:cubicBezTo>
                        <a:pt x="152400" y="118284"/>
                        <a:pt x="118284" y="152400"/>
                        <a:pt x="76200" y="152400"/>
                      </a:cubicBezTo>
                      <a:cubicBezTo>
                        <a:pt x="34116" y="152400"/>
                        <a:pt x="0" y="118284"/>
                        <a:pt x="0" y="76200"/>
                      </a:cubicBezTo>
                      <a:cubicBezTo>
                        <a:pt x="0" y="34116"/>
                        <a:pt x="34116" y="0"/>
                        <a:pt x="76200" y="0"/>
                      </a:cubicBezTo>
                      <a:cubicBezTo>
                        <a:pt x="118284" y="0"/>
                        <a:pt x="152400" y="34116"/>
                        <a:pt x="152400" y="762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4" name="Forme libre : forme 23">
                  <a:extLst>
                    <a:ext uri="{FF2B5EF4-FFF2-40B4-BE49-F238E27FC236}">
                      <a16:creationId xmlns:a16="http://schemas.microsoft.com/office/drawing/2014/main" id="{ADEFD984-D01F-42EA-9F0B-D5B13EE22D7A}"/>
                    </a:ext>
                  </a:extLst>
                </p:cNvPr>
                <p:cNvSpPr/>
                <p:nvPr/>
              </p:nvSpPr>
              <p:spPr>
                <a:xfrm>
                  <a:off x="9447837" y="4468544"/>
                  <a:ext cx="552450" cy="266700"/>
                </a:xfrm>
                <a:custGeom>
                  <a:avLst/>
                  <a:gdLst>
                    <a:gd name="connsiteX0" fmla="*/ 514350 w 552450"/>
                    <a:gd name="connsiteY0" fmla="*/ 3715 h 266700"/>
                    <a:gd name="connsiteX1" fmla="*/ 514350 w 552450"/>
                    <a:gd name="connsiteY1" fmla="*/ 118015 h 266700"/>
                    <a:gd name="connsiteX2" fmla="*/ 295275 w 552450"/>
                    <a:gd name="connsiteY2" fmla="*/ 118015 h 266700"/>
                    <a:gd name="connsiteX3" fmla="*/ 295275 w 552450"/>
                    <a:gd name="connsiteY3" fmla="*/ 2000 h 266700"/>
                    <a:gd name="connsiteX4" fmla="*/ 257175 w 552450"/>
                    <a:gd name="connsiteY4" fmla="*/ 2000 h 266700"/>
                    <a:gd name="connsiteX5" fmla="*/ 257175 w 552450"/>
                    <a:gd name="connsiteY5" fmla="*/ 118015 h 266700"/>
                    <a:gd name="connsiteX6" fmla="*/ 38100 w 552450"/>
                    <a:gd name="connsiteY6" fmla="*/ 118015 h 266700"/>
                    <a:gd name="connsiteX7" fmla="*/ 38100 w 552450"/>
                    <a:gd name="connsiteY7" fmla="*/ 3715 h 266700"/>
                    <a:gd name="connsiteX8" fmla="*/ 28575 w 552450"/>
                    <a:gd name="connsiteY8" fmla="*/ 3715 h 266700"/>
                    <a:gd name="connsiteX9" fmla="*/ 0 w 552450"/>
                    <a:gd name="connsiteY9" fmla="*/ 0 h 266700"/>
                    <a:gd name="connsiteX10" fmla="*/ 0 w 552450"/>
                    <a:gd name="connsiteY10" fmla="*/ 156115 h 266700"/>
                    <a:gd name="connsiteX11" fmla="*/ 257175 w 552450"/>
                    <a:gd name="connsiteY11" fmla="*/ 156115 h 266700"/>
                    <a:gd name="connsiteX12" fmla="*/ 257175 w 552450"/>
                    <a:gd name="connsiteY12" fmla="*/ 272129 h 266700"/>
                    <a:gd name="connsiteX13" fmla="*/ 295275 w 552450"/>
                    <a:gd name="connsiteY13" fmla="*/ 272129 h 266700"/>
                    <a:gd name="connsiteX14" fmla="*/ 295275 w 552450"/>
                    <a:gd name="connsiteY14" fmla="*/ 156115 h 266700"/>
                    <a:gd name="connsiteX15" fmla="*/ 552450 w 552450"/>
                    <a:gd name="connsiteY15" fmla="*/ 156115 h 266700"/>
                    <a:gd name="connsiteX16" fmla="*/ 552450 w 552450"/>
                    <a:gd name="connsiteY16" fmla="*/ 0 h 266700"/>
                    <a:gd name="connsiteX17" fmla="*/ 523875 w 552450"/>
                    <a:gd name="connsiteY17" fmla="*/ 3715 h 266700"/>
                    <a:gd name="connsiteX18" fmla="*/ 514350 w 552450"/>
                    <a:gd name="connsiteY18" fmla="*/ 3715 h 266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52450" h="266700">
                      <a:moveTo>
                        <a:pt x="514350" y="3715"/>
                      </a:moveTo>
                      <a:lnTo>
                        <a:pt x="514350" y="118015"/>
                      </a:lnTo>
                      <a:lnTo>
                        <a:pt x="295275" y="118015"/>
                      </a:lnTo>
                      <a:lnTo>
                        <a:pt x="295275" y="2000"/>
                      </a:lnTo>
                      <a:cubicBezTo>
                        <a:pt x="282678" y="4286"/>
                        <a:pt x="269772" y="4286"/>
                        <a:pt x="257175" y="2000"/>
                      </a:cubicBezTo>
                      <a:lnTo>
                        <a:pt x="257175" y="118015"/>
                      </a:lnTo>
                      <a:lnTo>
                        <a:pt x="38100" y="118015"/>
                      </a:lnTo>
                      <a:lnTo>
                        <a:pt x="38100" y="3715"/>
                      </a:lnTo>
                      <a:cubicBezTo>
                        <a:pt x="34957" y="3715"/>
                        <a:pt x="31814" y="3715"/>
                        <a:pt x="28575" y="3715"/>
                      </a:cubicBezTo>
                      <a:cubicBezTo>
                        <a:pt x="18934" y="3654"/>
                        <a:pt x="9336" y="2407"/>
                        <a:pt x="0" y="0"/>
                      </a:cubicBezTo>
                      <a:lnTo>
                        <a:pt x="0" y="156115"/>
                      </a:lnTo>
                      <a:lnTo>
                        <a:pt x="257175" y="156115"/>
                      </a:lnTo>
                      <a:lnTo>
                        <a:pt x="257175" y="272129"/>
                      </a:lnTo>
                      <a:cubicBezTo>
                        <a:pt x="269772" y="269843"/>
                        <a:pt x="282678" y="269843"/>
                        <a:pt x="295275" y="272129"/>
                      </a:cubicBezTo>
                      <a:lnTo>
                        <a:pt x="295275" y="156115"/>
                      </a:lnTo>
                      <a:lnTo>
                        <a:pt x="552450" y="156115"/>
                      </a:lnTo>
                      <a:lnTo>
                        <a:pt x="552450" y="0"/>
                      </a:lnTo>
                      <a:cubicBezTo>
                        <a:pt x="543114" y="2407"/>
                        <a:pt x="533516" y="3654"/>
                        <a:pt x="523875" y="3715"/>
                      </a:cubicBezTo>
                      <a:cubicBezTo>
                        <a:pt x="520637" y="3715"/>
                        <a:pt x="517493" y="3715"/>
                        <a:pt x="514350" y="37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pic>
            <p:nvPicPr>
              <p:cNvPr id="27" name="Graphique 26" descr="Utilisateur">
                <a:extLst>
                  <a:ext uri="{FF2B5EF4-FFF2-40B4-BE49-F238E27FC236}">
                    <a16:creationId xmlns:a16="http://schemas.microsoft.com/office/drawing/2014/main" id="{F4A080C1-DD83-480C-A01D-3368869FC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357352" y="4728386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8" name="Graphique 27" descr="Utilisateur">
                <a:extLst>
                  <a:ext uri="{FF2B5EF4-FFF2-40B4-BE49-F238E27FC236}">
                    <a16:creationId xmlns:a16="http://schemas.microsoft.com/office/drawing/2014/main" id="{981B4270-AA61-4F3A-A5BC-FDE4B0722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609762" y="4728386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9" name="Graphique 28" descr="Utilisateur">
                <a:extLst>
                  <a:ext uri="{FF2B5EF4-FFF2-40B4-BE49-F238E27FC236}">
                    <a16:creationId xmlns:a16="http://schemas.microsoft.com/office/drawing/2014/main" id="{AB745FF3-8FF1-4625-8933-FFFB100097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9867900" y="4726646"/>
                <a:ext cx="228600" cy="228600"/>
              </a:xfrm>
              <a:prstGeom prst="rect">
                <a:avLst/>
              </a:prstGeom>
            </p:spPr>
          </p:pic>
        </p:grp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D1695B5A-E100-4079-96ED-6F9106E137C6}"/>
                </a:ext>
              </a:extLst>
            </p:cNvPr>
            <p:cNvSpPr txBox="1"/>
            <p:nvPr/>
          </p:nvSpPr>
          <p:spPr>
            <a:xfrm>
              <a:off x="7648813" y="2287722"/>
              <a:ext cx="406348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WIM</a:t>
              </a:r>
            </a:p>
            <a:p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ysClr val="windowText" lastClr="000000"/>
                  </a:solidFill>
                </a:rPr>
                <a:t>Two “references” </a:t>
              </a:r>
              <a:r>
                <a:rPr lang="en-US" dirty="0">
                  <a:solidFill>
                    <a:sysClr val="windowText" lastClr="000000"/>
                  </a:solidFill>
                  <a:sym typeface="Wingdings" panose="05000000000000000000" pitchFamily="2" charset="2"/>
                </a:rPr>
                <a:t> confusion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fr-FR" dirty="0">
                  <a:solidFill>
                    <a:sysClr val="windowText" lastClr="000000"/>
                  </a:solidFill>
                  <a:sym typeface="Wingdings" panose="05000000000000000000" pitchFamily="2" charset="2"/>
                </a:rPr>
                <a:t>Able to guide </a:t>
              </a:r>
              <a:r>
                <a:rPr lang="fr-FR" dirty="0" err="1">
                  <a:solidFill>
                    <a:sysClr val="windowText" lastClr="000000"/>
                  </a:solidFill>
                  <a:sym typeface="Wingdings" panose="05000000000000000000" pitchFamily="2" charset="2"/>
                </a:rPr>
                <a:t>from</a:t>
              </a:r>
              <a:r>
                <a:rPr lang="fr-FR" dirty="0">
                  <a:solidFill>
                    <a:sysClr val="windowText" lastClr="000000"/>
                  </a:solidFill>
                  <a:sym typeface="Wingdings" panose="05000000000000000000" pitchFamily="2" charset="2"/>
                </a:rPr>
                <a:t> Main </a:t>
              </a:r>
              <a:r>
                <a:rPr lang="fr-FR" dirty="0" err="1">
                  <a:solidFill>
                    <a:sysClr val="windowText" lastClr="000000"/>
                  </a:solidFill>
                  <a:sym typeface="Wingdings" panose="05000000000000000000" pitchFamily="2" charset="2"/>
                </a:rPr>
                <a:t>Window</a:t>
              </a:r>
              <a:endParaRPr lang="fr-FR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A5CABBBE-F0A8-4404-9444-0465C1CBE17A}"/>
                </a:ext>
              </a:extLst>
            </p:cNvPr>
            <p:cNvSpPr txBox="1"/>
            <p:nvPr/>
          </p:nvSpPr>
          <p:spPr>
            <a:xfrm>
              <a:off x="8965861" y="5645667"/>
              <a:ext cx="1423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Parallel</a:t>
              </a:r>
              <a:r>
                <a:rPr lang="fr-FR" dirty="0"/>
                <a:t> Work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075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C67B51-C15A-4DB1-A08E-EFEFD331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14/12/2021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22D8DF-0B63-4652-9878-111C977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35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E011B00-BBD3-4717-84A4-2A08D95E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352745"/>
          </a:xfrm>
        </p:spPr>
        <p:txBody>
          <a:bodyPr>
            <a:normAutofit/>
          </a:bodyPr>
          <a:lstStyle/>
          <a:p>
            <a:r>
              <a:rPr lang="fr-FR" sz="3200" dirty="0"/>
              <a:t>Next Project:</a:t>
            </a:r>
            <a:br>
              <a:rPr lang="fr-FR" sz="3200" dirty="0"/>
            </a:br>
            <a:r>
              <a:rPr lang="fr-FR" sz="2400" i="1" dirty="0" err="1"/>
              <a:t>Specifying</a:t>
            </a:r>
            <a:r>
              <a:rPr lang="fr-FR" sz="2400" i="1" dirty="0"/>
              <a:t> Points</a:t>
            </a:r>
            <a:r>
              <a:rPr lang="fr-FR" sz="2400" i="1" dirty="0">
                <a:sym typeface="Wingdings" panose="05000000000000000000" pitchFamily="2" charset="2"/>
              </a:rPr>
              <a:t> </a:t>
            </a:r>
            <a:r>
              <a:rPr lang="fr-FR" sz="2400" i="1" dirty="0" err="1">
                <a:sym typeface="Wingdings" panose="05000000000000000000" pitchFamily="2" charset="2"/>
              </a:rPr>
              <a:t>Specifying</a:t>
            </a:r>
            <a:r>
              <a:rPr lang="fr-FR" sz="2400" i="1" dirty="0">
                <a:sym typeface="Wingdings" panose="05000000000000000000" pitchFamily="2" charset="2"/>
              </a:rPr>
              <a:t> </a:t>
            </a:r>
            <a:r>
              <a:rPr lang="fr-FR" sz="2400" i="1" dirty="0" err="1">
                <a:sym typeface="Wingdings" panose="05000000000000000000" pitchFamily="2" charset="2"/>
              </a:rPr>
              <a:t>Regions</a:t>
            </a:r>
            <a:endParaRPr lang="fr-FR" sz="3200" i="1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E4761F-6C79-468D-A691-51F066C52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2DFB6D39-3A45-4346-8506-5216C45D534F}"/>
              </a:ext>
            </a:extLst>
          </p:cNvPr>
          <p:cNvCxnSpPr>
            <a:cxnSpLocks/>
          </p:cNvCxnSpPr>
          <p:nvPr/>
        </p:nvCxnSpPr>
        <p:spPr>
          <a:xfrm>
            <a:off x="1236519" y="4122622"/>
            <a:ext cx="9216735" cy="1678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34CDE9F-0F96-41DC-B16B-0435E932FA16}"/>
              </a:ext>
            </a:extLst>
          </p:cNvPr>
          <p:cNvGrpSpPr/>
          <p:nvPr/>
        </p:nvGrpSpPr>
        <p:grpSpPr>
          <a:xfrm>
            <a:off x="1904798" y="1940131"/>
            <a:ext cx="9262004" cy="2040398"/>
            <a:chOff x="1904798" y="1940131"/>
            <a:chExt cx="9262004" cy="2040398"/>
          </a:xfrm>
        </p:grpSpPr>
        <p:grpSp>
          <p:nvGrpSpPr>
            <p:cNvPr id="66" name="Groupe 65">
              <a:extLst>
                <a:ext uri="{FF2B5EF4-FFF2-40B4-BE49-F238E27FC236}">
                  <a16:creationId xmlns:a16="http://schemas.microsoft.com/office/drawing/2014/main" id="{DB2E0A75-EB4D-490F-BB65-7F3F9EAC1EB7}"/>
                </a:ext>
              </a:extLst>
            </p:cNvPr>
            <p:cNvGrpSpPr/>
            <p:nvPr/>
          </p:nvGrpSpPr>
          <p:grpSpPr>
            <a:xfrm>
              <a:off x="1904798" y="1940131"/>
              <a:ext cx="5611448" cy="2040398"/>
              <a:chOff x="3276398" y="1940131"/>
              <a:chExt cx="5611448" cy="2040398"/>
            </a:xfrm>
          </p:grpSpPr>
          <p:grpSp>
            <p:nvGrpSpPr>
              <p:cNvPr id="12" name="Graphique 9">
                <a:extLst>
                  <a:ext uri="{FF2B5EF4-FFF2-40B4-BE49-F238E27FC236}">
                    <a16:creationId xmlns:a16="http://schemas.microsoft.com/office/drawing/2014/main" id="{41A38BBC-415F-4F73-9DDA-DD2974F9A23E}"/>
                  </a:ext>
                </a:extLst>
              </p:cNvPr>
              <p:cNvGrpSpPr/>
              <p:nvPr/>
            </p:nvGrpSpPr>
            <p:grpSpPr>
              <a:xfrm>
                <a:off x="3276398" y="1940131"/>
                <a:ext cx="1887536" cy="2040398"/>
                <a:chOff x="1856171" y="1466279"/>
                <a:chExt cx="1737416" cy="1878123"/>
              </a:xfrm>
            </p:grpSpPr>
            <p:sp>
              <p:nvSpPr>
                <p:cNvPr id="16" name="Forme libre : forme 15">
                  <a:extLst>
                    <a:ext uri="{FF2B5EF4-FFF2-40B4-BE49-F238E27FC236}">
                      <a16:creationId xmlns:a16="http://schemas.microsoft.com/office/drawing/2014/main" id="{06C93D74-964C-46A1-B9A7-FC011047B043}"/>
                    </a:ext>
                  </a:extLst>
                </p:cNvPr>
                <p:cNvSpPr/>
                <p:nvPr/>
              </p:nvSpPr>
              <p:spPr>
                <a:xfrm>
                  <a:off x="3230512" y="1733224"/>
                  <a:ext cx="363075" cy="436739"/>
                </a:xfrm>
                <a:custGeom>
                  <a:avLst/>
                  <a:gdLst>
                    <a:gd name="connsiteX0" fmla="*/ 76352 w 363075"/>
                    <a:gd name="connsiteY0" fmla="*/ 60864 h 436739"/>
                    <a:gd name="connsiteX1" fmla="*/ 226273 w 363075"/>
                    <a:gd name="connsiteY1" fmla="*/ 244 h 436739"/>
                    <a:gd name="connsiteX2" fmla="*/ 323262 w 363075"/>
                    <a:gd name="connsiteY2" fmla="*/ 36145 h 436739"/>
                    <a:gd name="connsiteX3" fmla="*/ 343670 w 363075"/>
                    <a:gd name="connsiteY3" fmla="*/ 177986 h 436739"/>
                    <a:gd name="connsiteX4" fmla="*/ 335389 w 363075"/>
                    <a:gd name="connsiteY4" fmla="*/ 190051 h 436739"/>
                    <a:gd name="connsiteX5" fmla="*/ 352835 w 363075"/>
                    <a:gd name="connsiteY5" fmla="*/ 207119 h 436739"/>
                    <a:gd name="connsiteX6" fmla="*/ 340418 w 363075"/>
                    <a:gd name="connsiteY6" fmla="*/ 247145 h 436739"/>
                    <a:gd name="connsiteX7" fmla="*/ 294874 w 363075"/>
                    <a:gd name="connsiteY7" fmla="*/ 268922 h 436739"/>
                    <a:gd name="connsiteX8" fmla="*/ 289264 w 363075"/>
                    <a:gd name="connsiteY8" fmla="*/ 272748 h 436739"/>
                    <a:gd name="connsiteX9" fmla="*/ 242837 w 363075"/>
                    <a:gd name="connsiteY9" fmla="*/ 337480 h 436739"/>
                    <a:gd name="connsiteX10" fmla="*/ 242244 w 363075"/>
                    <a:gd name="connsiteY10" fmla="*/ 403990 h 436739"/>
                    <a:gd name="connsiteX11" fmla="*/ 242244 w 363075"/>
                    <a:gd name="connsiteY11" fmla="*/ 415168 h 436739"/>
                    <a:gd name="connsiteX12" fmla="*/ 231593 w 363075"/>
                    <a:gd name="connsiteY12" fmla="*/ 411053 h 436739"/>
                    <a:gd name="connsiteX13" fmla="*/ 225088 w 363075"/>
                    <a:gd name="connsiteY13" fmla="*/ 343953 h 436739"/>
                    <a:gd name="connsiteX14" fmla="*/ 261166 w 363075"/>
                    <a:gd name="connsiteY14" fmla="*/ 293046 h 436739"/>
                    <a:gd name="connsiteX15" fmla="*/ 286603 w 363075"/>
                    <a:gd name="connsiteY15" fmla="*/ 253318 h 436739"/>
                    <a:gd name="connsiteX16" fmla="*/ 294583 w 363075"/>
                    <a:gd name="connsiteY16" fmla="*/ 250971 h 436739"/>
                    <a:gd name="connsiteX17" fmla="*/ 316467 w 363075"/>
                    <a:gd name="connsiteY17" fmla="*/ 250971 h 436739"/>
                    <a:gd name="connsiteX18" fmla="*/ 232778 w 363075"/>
                    <a:gd name="connsiteY18" fmla="*/ 219484 h 436739"/>
                    <a:gd name="connsiteX19" fmla="*/ 219768 w 363075"/>
                    <a:gd name="connsiteY19" fmla="*/ 220062 h 436739"/>
                    <a:gd name="connsiteX20" fmla="*/ 191973 w 363075"/>
                    <a:gd name="connsiteY20" fmla="*/ 215357 h 436739"/>
                    <a:gd name="connsiteX21" fmla="*/ 61857 w 363075"/>
                    <a:gd name="connsiteY21" fmla="*/ 224189 h 436739"/>
                    <a:gd name="connsiteX22" fmla="*/ 35536 w 363075"/>
                    <a:gd name="connsiteY22" fmla="*/ 220062 h 436739"/>
                    <a:gd name="connsiteX23" fmla="*/ 25779 w 363075"/>
                    <a:gd name="connsiteY23" fmla="*/ 225367 h 436739"/>
                    <a:gd name="connsiteX24" fmla="*/ 13954 w 363075"/>
                    <a:gd name="connsiteY24" fmla="*/ 337190 h 436739"/>
                    <a:gd name="connsiteX25" fmla="*/ 34653 w 363075"/>
                    <a:gd name="connsiteY25" fmla="*/ 395460 h 436739"/>
                    <a:gd name="connsiteX26" fmla="*/ 103254 w 363075"/>
                    <a:gd name="connsiteY26" fmla="*/ 413700 h 436739"/>
                    <a:gd name="connsiteX27" fmla="*/ 135789 w 363075"/>
                    <a:gd name="connsiteY27" fmla="*/ 390455 h 436739"/>
                    <a:gd name="connsiteX28" fmla="*/ 152643 w 363075"/>
                    <a:gd name="connsiteY28" fmla="*/ 378098 h 436739"/>
                    <a:gd name="connsiteX29" fmla="*/ 155605 w 363075"/>
                    <a:gd name="connsiteY29" fmla="*/ 380745 h 436739"/>
                    <a:gd name="connsiteX30" fmla="*/ 151760 w 363075"/>
                    <a:gd name="connsiteY30" fmla="*/ 391923 h 436739"/>
                    <a:gd name="connsiteX31" fmla="*/ 84634 w 363075"/>
                    <a:gd name="connsiteY31" fmla="*/ 436067 h 436739"/>
                    <a:gd name="connsiteX32" fmla="*/ 26673 w 363075"/>
                    <a:gd name="connsiteY32" fmla="*/ 411342 h 436739"/>
                    <a:gd name="connsiteX33" fmla="*/ 1236 w 363075"/>
                    <a:gd name="connsiteY33" fmla="*/ 327770 h 436739"/>
                    <a:gd name="connsiteX34" fmla="*/ 17207 w 363075"/>
                    <a:gd name="connsiteY34" fmla="*/ 230361 h 436739"/>
                    <a:gd name="connsiteX35" fmla="*/ 945 w 363075"/>
                    <a:gd name="connsiteY35" fmla="*/ 176221 h 436739"/>
                    <a:gd name="connsiteX36" fmla="*/ 27266 w 363075"/>
                    <a:gd name="connsiteY36" fmla="*/ 87348 h 436739"/>
                    <a:gd name="connsiteX37" fmla="*/ 42935 w 363075"/>
                    <a:gd name="connsiteY37" fmla="*/ 64690 h 436739"/>
                    <a:gd name="connsiteX38" fmla="*/ 76352 w 363075"/>
                    <a:gd name="connsiteY38" fmla="*/ 60864 h 436739"/>
                    <a:gd name="connsiteX39" fmla="*/ 71915 w 363075"/>
                    <a:gd name="connsiteY39" fmla="*/ 116777 h 436739"/>
                    <a:gd name="connsiteX40" fmla="*/ 65701 w 363075"/>
                    <a:gd name="connsiteY40" fmla="*/ 126782 h 436739"/>
                    <a:gd name="connsiteX41" fmla="*/ 47070 w 363075"/>
                    <a:gd name="connsiteY41" fmla="*/ 140024 h 436739"/>
                    <a:gd name="connsiteX42" fmla="*/ 49440 w 363075"/>
                    <a:gd name="connsiteY42" fmla="*/ 142967 h 436739"/>
                    <a:gd name="connsiteX43" fmla="*/ 81672 w 363075"/>
                    <a:gd name="connsiteY43" fmla="*/ 123546 h 436739"/>
                    <a:gd name="connsiteX44" fmla="*/ 71915 w 363075"/>
                    <a:gd name="connsiteY44" fmla="*/ 116777 h 436739"/>
                    <a:gd name="connsiteX45" fmla="*/ 60974 w 363075"/>
                    <a:gd name="connsiteY45" fmla="*/ 104711 h 436739"/>
                    <a:gd name="connsiteX46" fmla="*/ 24605 w 363075"/>
                    <a:gd name="connsiteY46" fmla="*/ 137376 h 436739"/>
                    <a:gd name="connsiteX47" fmla="*/ 26371 w 363075"/>
                    <a:gd name="connsiteY47" fmla="*/ 139436 h 436739"/>
                    <a:gd name="connsiteX48" fmla="*/ 39682 w 363075"/>
                    <a:gd name="connsiteY48" fmla="*/ 131490 h 436739"/>
                    <a:gd name="connsiteX49" fmla="*/ 71915 w 363075"/>
                    <a:gd name="connsiteY49" fmla="*/ 116777 h 436739"/>
                    <a:gd name="connsiteX50" fmla="*/ 233963 w 363075"/>
                    <a:gd name="connsiteY50" fmla="*/ 10543 h 436739"/>
                    <a:gd name="connsiteX51" fmla="*/ 98828 w 363075"/>
                    <a:gd name="connsiteY51" fmla="*/ 49094 h 436739"/>
                    <a:gd name="connsiteX52" fmla="*/ 100002 w 363075"/>
                    <a:gd name="connsiteY52" fmla="*/ 105006 h 436739"/>
                    <a:gd name="connsiteX53" fmla="*/ 297545 w 363075"/>
                    <a:gd name="connsiteY53" fmla="*/ 203588 h 436739"/>
                    <a:gd name="connsiteX54" fmla="*/ 308487 w 363075"/>
                    <a:gd name="connsiteY54" fmla="*/ 199468 h 436739"/>
                    <a:gd name="connsiteX55" fmla="*/ 326816 w 363075"/>
                    <a:gd name="connsiteY55" fmla="*/ 173572 h 436739"/>
                    <a:gd name="connsiteX56" fmla="*/ 316467 w 363075"/>
                    <a:gd name="connsiteY56" fmla="*/ 48210 h 436739"/>
                    <a:gd name="connsiteX57" fmla="*/ 233963 w 363075"/>
                    <a:gd name="connsiteY57" fmla="*/ 10543 h 436739"/>
                    <a:gd name="connsiteX58" fmla="*/ 92022 w 363075"/>
                    <a:gd name="connsiteY58" fmla="*/ 135316 h 436739"/>
                    <a:gd name="connsiteX59" fmla="*/ 91139 w 363075"/>
                    <a:gd name="connsiteY59" fmla="*/ 131197 h 436739"/>
                    <a:gd name="connsiteX60" fmla="*/ 77828 w 363075"/>
                    <a:gd name="connsiteY60" fmla="*/ 136198 h 436739"/>
                    <a:gd name="connsiteX61" fmla="*/ 21644 w 363075"/>
                    <a:gd name="connsiteY61" fmla="*/ 180046 h 436739"/>
                    <a:gd name="connsiteX62" fmla="*/ 10400 w 363075"/>
                    <a:gd name="connsiteY62" fmla="*/ 187991 h 436739"/>
                    <a:gd name="connsiteX63" fmla="*/ 17799 w 363075"/>
                    <a:gd name="connsiteY63" fmla="*/ 223010 h 436739"/>
                    <a:gd name="connsiteX64" fmla="*/ 24304 w 363075"/>
                    <a:gd name="connsiteY64" fmla="*/ 209763 h 436739"/>
                    <a:gd name="connsiteX65" fmla="*/ 95867 w 363075"/>
                    <a:gd name="connsiteY65" fmla="*/ 152973 h 436739"/>
                    <a:gd name="connsiteX66" fmla="*/ 103254 w 363075"/>
                    <a:gd name="connsiteY66" fmla="*/ 148264 h 436739"/>
                    <a:gd name="connsiteX67" fmla="*/ 105624 w 363075"/>
                    <a:gd name="connsiteY67" fmla="*/ 150913 h 436739"/>
                    <a:gd name="connsiteX68" fmla="*/ 43527 w 363075"/>
                    <a:gd name="connsiteY68" fmla="*/ 210063 h 436739"/>
                    <a:gd name="connsiteX69" fmla="*/ 61264 w 363075"/>
                    <a:gd name="connsiteY69" fmla="*/ 211832 h 436739"/>
                    <a:gd name="connsiteX70" fmla="*/ 71915 w 363075"/>
                    <a:gd name="connsiteY70" fmla="*/ 210942 h 436739"/>
                    <a:gd name="connsiteX71" fmla="*/ 108283 w 363075"/>
                    <a:gd name="connsiteY71" fmla="*/ 181812 h 436739"/>
                    <a:gd name="connsiteX72" fmla="*/ 123662 w 363075"/>
                    <a:gd name="connsiteY72" fmla="*/ 172689 h 436739"/>
                    <a:gd name="connsiteX73" fmla="*/ 103556 w 363075"/>
                    <a:gd name="connsiteY73" fmla="*/ 194759 h 436739"/>
                    <a:gd name="connsiteX74" fmla="*/ 81672 w 363075"/>
                    <a:gd name="connsiteY74" fmla="*/ 215658 h 436739"/>
                    <a:gd name="connsiteX75" fmla="*/ 93799 w 363075"/>
                    <a:gd name="connsiteY75" fmla="*/ 216826 h 436739"/>
                    <a:gd name="connsiteX76" fmla="*/ 92022 w 363075"/>
                    <a:gd name="connsiteY76" fmla="*/ 214768 h 436739"/>
                    <a:gd name="connsiteX77" fmla="*/ 133721 w 363075"/>
                    <a:gd name="connsiteY77" fmla="*/ 173278 h 436739"/>
                    <a:gd name="connsiteX78" fmla="*/ 137566 w 363075"/>
                    <a:gd name="connsiteY78" fmla="*/ 176809 h 436739"/>
                    <a:gd name="connsiteX79" fmla="*/ 100594 w 363075"/>
                    <a:gd name="connsiteY79" fmla="*/ 219184 h 436739"/>
                    <a:gd name="connsiteX80" fmla="*/ 126322 w 363075"/>
                    <a:gd name="connsiteY80" fmla="*/ 200057 h 436739"/>
                    <a:gd name="connsiteX81" fmla="*/ 149390 w 363075"/>
                    <a:gd name="connsiteY81" fmla="*/ 177692 h 436739"/>
                    <a:gd name="connsiteX82" fmla="*/ 97934 w 363075"/>
                    <a:gd name="connsiteY82" fmla="*/ 139436 h 436739"/>
                    <a:gd name="connsiteX83" fmla="*/ 70440 w 363075"/>
                    <a:gd name="connsiteY83" fmla="*/ 162389 h 436739"/>
                    <a:gd name="connsiteX84" fmla="*/ 42343 w 363075"/>
                    <a:gd name="connsiteY84" fmla="*/ 183283 h 436739"/>
                    <a:gd name="connsiteX85" fmla="*/ 13954 w 363075"/>
                    <a:gd name="connsiteY85" fmla="*/ 201528 h 436739"/>
                    <a:gd name="connsiteX86" fmla="*/ 92022 w 363075"/>
                    <a:gd name="connsiteY86" fmla="*/ 135315 h 436739"/>
                    <a:gd name="connsiteX87" fmla="*/ 58314 w 363075"/>
                    <a:gd name="connsiteY87" fmla="*/ 94412 h 436739"/>
                    <a:gd name="connsiteX88" fmla="*/ 69848 w 363075"/>
                    <a:gd name="connsiteY88" fmla="*/ 106478 h 436739"/>
                    <a:gd name="connsiteX89" fmla="*/ 101186 w 363075"/>
                    <a:gd name="connsiteY89" fmla="*/ 129725 h 436739"/>
                    <a:gd name="connsiteX90" fmla="*/ 173051 w 363075"/>
                    <a:gd name="connsiteY90" fmla="*/ 175632 h 436739"/>
                    <a:gd name="connsiteX91" fmla="*/ 269157 w 363075"/>
                    <a:gd name="connsiteY91" fmla="*/ 218005 h 436739"/>
                    <a:gd name="connsiteX92" fmla="*/ 328001 w 363075"/>
                    <a:gd name="connsiteY92" fmla="*/ 235667 h 436739"/>
                    <a:gd name="connsiteX93" fmla="*/ 341010 w 363075"/>
                    <a:gd name="connsiteY93" fmla="*/ 227425 h 436739"/>
                    <a:gd name="connsiteX94" fmla="*/ 314098 w 363075"/>
                    <a:gd name="connsiteY94" fmla="*/ 224478 h 436739"/>
                    <a:gd name="connsiteX95" fmla="*/ 202914 w 363075"/>
                    <a:gd name="connsiteY95" fmla="*/ 180046 h 436739"/>
                    <a:gd name="connsiteX96" fmla="*/ 93497 w 363075"/>
                    <a:gd name="connsiteY96" fmla="*/ 109126 h 436739"/>
                    <a:gd name="connsiteX97" fmla="*/ 71614 w 363075"/>
                    <a:gd name="connsiteY97" fmla="*/ 69693 h 436739"/>
                    <a:gd name="connsiteX98" fmla="*/ 56827 w 363075"/>
                    <a:gd name="connsiteY98" fmla="*/ 63807 h 436739"/>
                    <a:gd name="connsiteX99" fmla="*/ 37313 w 363075"/>
                    <a:gd name="connsiteY99" fmla="*/ 85290 h 436739"/>
                    <a:gd name="connsiteX100" fmla="*/ 52994 w 363075"/>
                    <a:gd name="connsiteY100" fmla="*/ 87643 h 436739"/>
                    <a:gd name="connsiteX101" fmla="*/ 45304 w 363075"/>
                    <a:gd name="connsiteY101" fmla="*/ 102652 h 436739"/>
                    <a:gd name="connsiteX102" fmla="*/ 47663 w 363075"/>
                    <a:gd name="connsiteY102" fmla="*/ 104711 h 436739"/>
                    <a:gd name="connsiteX103" fmla="*/ 58314 w 363075"/>
                    <a:gd name="connsiteY103" fmla="*/ 94412 h 436739"/>
                    <a:gd name="connsiteX104" fmla="*/ 140516 w 363075"/>
                    <a:gd name="connsiteY104" fmla="*/ 215068 h 436739"/>
                    <a:gd name="connsiteX105" fmla="*/ 142293 w 363075"/>
                    <a:gd name="connsiteY105" fmla="*/ 218305 h 436739"/>
                    <a:gd name="connsiteX106" fmla="*/ 196700 w 363075"/>
                    <a:gd name="connsiteY106" fmla="*/ 201528 h 436739"/>
                    <a:gd name="connsiteX107" fmla="*/ 146730 w 363075"/>
                    <a:gd name="connsiteY107" fmla="*/ 208002 h 436739"/>
                    <a:gd name="connsiteX108" fmla="*/ 140516 w 363075"/>
                    <a:gd name="connsiteY108" fmla="*/ 215068 h 436739"/>
                    <a:gd name="connsiteX109" fmla="*/ 310845 w 363075"/>
                    <a:gd name="connsiteY109" fmla="*/ 205648 h 436739"/>
                    <a:gd name="connsiteX110" fmla="*/ 311147 w 363075"/>
                    <a:gd name="connsiteY110" fmla="*/ 207708 h 436739"/>
                    <a:gd name="connsiteX111" fmla="*/ 334796 w 363075"/>
                    <a:gd name="connsiteY111" fmla="*/ 210352 h 436739"/>
                    <a:gd name="connsiteX112" fmla="*/ 325933 w 363075"/>
                    <a:gd name="connsiteY112" fmla="*/ 200057 h 436739"/>
                    <a:gd name="connsiteX113" fmla="*/ 310845 w 363075"/>
                    <a:gd name="connsiteY113" fmla="*/ 205648 h 436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363075" h="436739">
                      <a:moveTo>
                        <a:pt x="76352" y="60864"/>
                      </a:moveTo>
                      <a:cubicBezTo>
                        <a:pt x="116275" y="15840"/>
                        <a:pt x="167127" y="-2699"/>
                        <a:pt x="226273" y="244"/>
                      </a:cubicBezTo>
                      <a:cubicBezTo>
                        <a:pt x="262060" y="2010"/>
                        <a:pt x="295466" y="12897"/>
                        <a:pt x="323262" y="36145"/>
                      </a:cubicBezTo>
                      <a:cubicBezTo>
                        <a:pt x="367621" y="72930"/>
                        <a:pt x="375613" y="130019"/>
                        <a:pt x="343670" y="177986"/>
                      </a:cubicBezTo>
                      <a:cubicBezTo>
                        <a:pt x="341010" y="181812"/>
                        <a:pt x="338350" y="185343"/>
                        <a:pt x="335389" y="190051"/>
                      </a:cubicBezTo>
                      <a:cubicBezTo>
                        <a:pt x="342787" y="194172"/>
                        <a:pt x="340127" y="207119"/>
                        <a:pt x="352835" y="207119"/>
                      </a:cubicBezTo>
                      <a:cubicBezTo>
                        <a:pt x="355495" y="222420"/>
                        <a:pt x="353137" y="235667"/>
                        <a:pt x="340418" y="247145"/>
                      </a:cubicBezTo>
                      <a:cubicBezTo>
                        <a:pt x="327107" y="258912"/>
                        <a:pt x="314098" y="269801"/>
                        <a:pt x="294874" y="268922"/>
                      </a:cubicBezTo>
                      <a:cubicBezTo>
                        <a:pt x="293108" y="268922"/>
                        <a:pt x="290448" y="270980"/>
                        <a:pt x="289264" y="272748"/>
                      </a:cubicBezTo>
                      <a:cubicBezTo>
                        <a:pt x="273583" y="294225"/>
                        <a:pt x="257914" y="315413"/>
                        <a:pt x="242837" y="337480"/>
                      </a:cubicBezTo>
                      <a:cubicBezTo>
                        <a:pt x="223904" y="364851"/>
                        <a:pt x="224206" y="376029"/>
                        <a:pt x="242244" y="403990"/>
                      </a:cubicBezTo>
                      <a:cubicBezTo>
                        <a:pt x="244021" y="406638"/>
                        <a:pt x="242535" y="411342"/>
                        <a:pt x="242244" y="415168"/>
                      </a:cubicBezTo>
                      <a:cubicBezTo>
                        <a:pt x="238690" y="414000"/>
                        <a:pt x="233672" y="413700"/>
                        <a:pt x="231593" y="411053"/>
                      </a:cubicBezTo>
                      <a:cubicBezTo>
                        <a:pt x="214739" y="391044"/>
                        <a:pt x="211788" y="366319"/>
                        <a:pt x="225088" y="343953"/>
                      </a:cubicBezTo>
                      <a:cubicBezTo>
                        <a:pt x="235740" y="326302"/>
                        <a:pt x="249341" y="310119"/>
                        <a:pt x="261166" y="293046"/>
                      </a:cubicBezTo>
                      <a:cubicBezTo>
                        <a:pt x="270040" y="280100"/>
                        <a:pt x="277729" y="266264"/>
                        <a:pt x="286603" y="253318"/>
                      </a:cubicBezTo>
                      <a:cubicBezTo>
                        <a:pt x="287777" y="251560"/>
                        <a:pt x="293991" y="250381"/>
                        <a:pt x="294583" y="250971"/>
                      </a:cubicBezTo>
                      <a:cubicBezTo>
                        <a:pt x="302563" y="263917"/>
                        <a:pt x="309370" y="253028"/>
                        <a:pt x="316467" y="250971"/>
                      </a:cubicBezTo>
                      <a:cubicBezTo>
                        <a:pt x="288369" y="240371"/>
                        <a:pt x="260875" y="230072"/>
                        <a:pt x="232778" y="219484"/>
                      </a:cubicBezTo>
                      <a:cubicBezTo>
                        <a:pt x="230420" y="228893"/>
                        <a:pt x="224798" y="225657"/>
                        <a:pt x="219768" y="220062"/>
                      </a:cubicBezTo>
                      <a:cubicBezTo>
                        <a:pt x="211487" y="210653"/>
                        <a:pt x="203507" y="210063"/>
                        <a:pt x="191973" y="215357"/>
                      </a:cubicBezTo>
                      <a:cubicBezTo>
                        <a:pt x="149983" y="235077"/>
                        <a:pt x="105925" y="233609"/>
                        <a:pt x="61857" y="224189"/>
                      </a:cubicBezTo>
                      <a:cubicBezTo>
                        <a:pt x="53284" y="222420"/>
                        <a:pt x="44410" y="220652"/>
                        <a:pt x="35536" y="220062"/>
                      </a:cubicBezTo>
                      <a:cubicBezTo>
                        <a:pt x="32284" y="219773"/>
                        <a:pt x="26673" y="222720"/>
                        <a:pt x="25779" y="225367"/>
                      </a:cubicBezTo>
                      <a:cubicBezTo>
                        <a:pt x="14837" y="261859"/>
                        <a:pt x="8925" y="298930"/>
                        <a:pt x="13954" y="337190"/>
                      </a:cubicBezTo>
                      <a:cubicBezTo>
                        <a:pt x="16916" y="357789"/>
                        <a:pt x="22236" y="378098"/>
                        <a:pt x="34653" y="395460"/>
                      </a:cubicBezTo>
                      <a:cubicBezTo>
                        <a:pt x="52100" y="420474"/>
                        <a:pt x="76051" y="427536"/>
                        <a:pt x="103254" y="413700"/>
                      </a:cubicBezTo>
                      <a:cubicBezTo>
                        <a:pt x="115090" y="407816"/>
                        <a:pt x="125138" y="398396"/>
                        <a:pt x="135789" y="390455"/>
                      </a:cubicBezTo>
                      <a:cubicBezTo>
                        <a:pt x="141410" y="386328"/>
                        <a:pt x="147021" y="382213"/>
                        <a:pt x="152643" y="378098"/>
                      </a:cubicBezTo>
                      <a:cubicBezTo>
                        <a:pt x="153526" y="378977"/>
                        <a:pt x="154710" y="379855"/>
                        <a:pt x="155605" y="380745"/>
                      </a:cubicBezTo>
                      <a:cubicBezTo>
                        <a:pt x="154420" y="384571"/>
                        <a:pt x="153827" y="388686"/>
                        <a:pt x="151760" y="391923"/>
                      </a:cubicBezTo>
                      <a:cubicBezTo>
                        <a:pt x="135487" y="415758"/>
                        <a:pt x="113603" y="431941"/>
                        <a:pt x="84634" y="436067"/>
                      </a:cubicBezTo>
                      <a:cubicBezTo>
                        <a:pt x="60974" y="439303"/>
                        <a:pt x="41460" y="429594"/>
                        <a:pt x="26673" y="411342"/>
                      </a:cubicBezTo>
                      <a:cubicBezTo>
                        <a:pt x="7148" y="386918"/>
                        <a:pt x="2130" y="358078"/>
                        <a:pt x="1236" y="327770"/>
                      </a:cubicBezTo>
                      <a:cubicBezTo>
                        <a:pt x="51" y="294514"/>
                        <a:pt x="7450" y="262738"/>
                        <a:pt x="17207" y="230361"/>
                      </a:cubicBezTo>
                      <a:cubicBezTo>
                        <a:pt x="-1424" y="216536"/>
                        <a:pt x="-1123" y="196525"/>
                        <a:pt x="945" y="176221"/>
                      </a:cubicBezTo>
                      <a:cubicBezTo>
                        <a:pt x="4197" y="145027"/>
                        <a:pt x="12479" y="115305"/>
                        <a:pt x="27266" y="87348"/>
                      </a:cubicBezTo>
                      <a:cubicBezTo>
                        <a:pt x="31703" y="79404"/>
                        <a:pt x="37023" y="71753"/>
                        <a:pt x="42935" y="64690"/>
                      </a:cubicBezTo>
                      <a:cubicBezTo>
                        <a:pt x="54469" y="51742"/>
                        <a:pt x="63634" y="51153"/>
                        <a:pt x="76352" y="60864"/>
                      </a:cubicBezTo>
                      <a:close/>
                      <a:moveTo>
                        <a:pt x="71915" y="116777"/>
                      </a:moveTo>
                      <a:cubicBezTo>
                        <a:pt x="69848" y="120308"/>
                        <a:pt x="68361" y="124428"/>
                        <a:pt x="65701" y="126782"/>
                      </a:cubicBezTo>
                      <a:cubicBezTo>
                        <a:pt x="60091" y="131785"/>
                        <a:pt x="53284" y="135610"/>
                        <a:pt x="47070" y="140024"/>
                      </a:cubicBezTo>
                      <a:cubicBezTo>
                        <a:pt x="47964" y="140908"/>
                        <a:pt x="48557" y="141791"/>
                        <a:pt x="49440" y="142967"/>
                      </a:cubicBezTo>
                      <a:cubicBezTo>
                        <a:pt x="59789" y="136788"/>
                        <a:pt x="69848" y="130607"/>
                        <a:pt x="81672" y="123546"/>
                      </a:cubicBezTo>
                      <a:cubicBezTo>
                        <a:pt x="77537" y="120896"/>
                        <a:pt x="74575" y="118837"/>
                        <a:pt x="71915" y="116777"/>
                      </a:cubicBezTo>
                      <a:cubicBezTo>
                        <a:pt x="68361" y="113245"/>
                        <a:pt x="65109" y="109419"/>
                        <a:pt x="60974" y="104711"/>
                      </a:cubicBezTo>
                      <a:cubicBezTo>
                        <a:pt x="48255" y="116188"/>
                        <a:pt x="36430" y="126782"/>
                        <a:pt x="24605" y="137376"/>
                      </a:cubicBezTo>
                      <a:cubicBezTo>
                        <a:pt x="25187" y="137965"/>
                        <a:pt x="25779" y="138848"/>
                        <a:pt x="26371" y="139436"/>
                      </a:cubicBezTo>
                      <a:cubicBezTo>
                        <a:pt x="30809" y="136788"/>
                        <a:pt x="34955" y="133845"/>
                        <a:pt x="39682" y="131490"/>
                      </a:cubicBezTo>
                      <a:cubicBezTo>
                        <a:pt x="50323" y="126194"/>
                        <a:pt x="61264" y="121485"/>
                        <a:pt x="71915" y="116777"/>
                      </a:cubicBezTo>
                      <a:close/>
                      <a:moveTo>
                        <a:pt x="233963" y="10543"/>
                      </a:moveTo>
                      <a:cubicBezTo>
                        <a:pt x="182506" y="4952"/>
                        <a:pt x="133129" y="19077"/>
                        <a:pt x="98828" y="49094"/>
                      </a:cubicBezTo>
                      <a:cubicBezTo>
                        <a:pt x="70440" y="74107"/>
                        <a:pt x="67769" y="80875"/>
                        <a:pt x="100002" y="105006"/>
                      </a:cubicBezTo>
                      <a:cubicBezTo>
                        <a:pt x="159740" y="149735"/>
                        <a:pt x="226865" y="180340"/>
                        <a:pt x="297545" y="203588"/>
                      </a:cubicBezTo>
                      <a:cubicBezTo>
                        <a:pt x="300496" y="204471"/>
                        <a:pt x="306118" y="202116"/>
                        <a:pt x="308487" y="199468"/>
                      </a:cubicBezTo>
                      <a:cubicBezTo>
                        <a:pt x="315282" y="191229"/>
                        <a:pt x="320312" y="182105"/>
                        <a:pt x="326816" y="173572"/>
                      </a:cubicBezTo>
                      <a:cubicBezTo>
                        <a:pt x="356981" y="132962"/>
                        <a:pt x="353137" y="83230"/>
                        <a:pt x="316467" y="48210"/>
                      </a:cubicBezTo>
                      <a:cubicBezTo>
                        <a:pt x="292214" y="25551"/>
                        <a:pt x="263535" y="14664"/>
                        <a:pt x="233963" y="10543"/>
                      </a:cubicBezTo>
                      <a:close/>
                      <a:moveTo>
                        <a:pt x="92022" y="135316"/>
                      </a:moveTo>
                      <a:cubicBezTo>
                        <a:pt x="91731" y="133845"/>
                        <a:pt x="91429" y="132668"/>
                        <a:pt x="91139" y="131197"/>
                      </a:cubicBezTo>
                      <a:cubicBezTo>
                        <a:pt x="86702" y="132668"/>
                        <a:pt x="81672" y="133550"/>
                        <a:pt x="77828" y="136198"/>
                      </a:cubicBezTo>
                      <a:cubicBezTo>
                        <a:pt x="58906" y="150618"/>
                        <a:pt x="40566" y="165332"/>
                        <a:pt x="21644" y="180046"/>
                      </a:cubicBezTo>
                      <a:cubicBezTo>
                        <a:pt x="18090" y="182695"/>
                        <a:pt x="14547" y="185048"/>
                        <a:pt x="10400" y="187991"/>
                      </a:cubicBezTo>
                      <a:cubicBezTo>
                        <a:pt x="8925" y="205943"/>
                        <a:pt x="11585" y="217715"/>
                        <a:pt x="17799" y="223010"/>
                      </a:cubicBezTo>
                      <a:cubicBezTo>
                        <a:pt x="19867" y="218594"/>
                        <a:pt x="20761" y="212710"/>
                        <a:pt x="24304" y="209763"/>
                      </a:cubicBezTo>
                      <a:cubicBezTo>
                        <a:pt x="47663" y="190346"/>
                        <a:pt x="71915" y="171806"/>
                        <a:pt x="95867" y="152973"/>
                      </a:cubicBezTo>
                      <a:cubicBezTo>
                        <a:pt x="98236" y="151207"/>
                        <a:pt x="100896" y="149735"/>
                        <a:pt x="103254" y="148264"/>
                      </a:cubicBezTo>
                      <a:cubicBezTo>
                        <a:pt x="104148" y="149147"/>
                        <a:pt x="104740" y="150030"/>
                        <a:pt x="105624" y="150913"/>
                      </a:cubicBezTo>
                      <a:cubicBezTo>
                        <a:pt x="90547" y="175337"/>
                        <a:pt x="64818" y="189463"/>
                        <a:pt x="43527" y="210063"/>
                      </a:cubicBezTo>
                      <a:cubicBezTo>
                        <a:pt x="50624" y="210942"/>
                        <a:pt x="55944" y="211531"/>
                        <a:pt x="61264" y="211832"/>
                      </a:cubicBezTo>
                      <a:cubicBezTo>
                        <a:pt x="64818" y="212121"/>
                        <a:pt x="69546" y="212710"/>
                        <a:pt x="71915" y="210942"/>
                      </a:cubicBezTo>
                      <a:cubicBezTo>
                        <a:pt x="84332" y="201528"/>
                        <a:pt x="96157" y="191523"/>
                        <a:pt x="108283" y="181812"/>
                      </a:cubicBezTo>
                      <a:cubicBezTo>
                        <a:pt x="113022" y="178280"/>
                        <a:pt x="118342" y="175631"/>
                        <a:pt x="123662" y="172689"/>
                      </a:cubicBezTo>
                      <a:cubicBezTo>
                        <a:pt x="117158" y="180929"/>
                        <a:pt x="110351" y="187991"/>
                        <a:pt x="103556" y="194759"/>
                      </a:cubicBezTo>
                      <a:cubicBezTo>
                        <a:pt x="96749" y="201528"/>
                        <a:pt x="89652" y="208002"/>
                        <a:pt x="81672" y="215658"/>
                      </a:cubicBezTo>
                      <a:cubicBezTo>
                        <a:pt x="86702" y="216236"/>
                        <a:pt x="90245" y="216536"/>
                        <a:pt x="93799" y="216826"/>
                      </a:cubicBezTo>
                      <a:cubicBezTo>
                        <a:pt x="93206" y="216247"/>
                        <a:pt x="92614" y="215357"/>
                        <a:pt x="92022" y="214768"/>
                      </a:cubicBezTo>
                      <a:cubicBezTo>
                        <a:pt x="105925" y="200940"/>
                        <a:pt x="119817" y="187108"/>
                        <a:pt x="133721" y="173278"/>
                      </a:cubicBezTo>
                      <a:cubicBezTo>
                        <a:pt x="134894" y="174454"/>
                        <a:pt x="136079" y="175631"/>
                        <a:pt x="137566" y="176809"/>
                      </a:cubicBezTo>
                      <a:cubicBezTo>
                        <a:pt x="125730" y="190346"/>
                        <a:pt x="113905" y="203883"/>
                        <a:pt x="100594" y="219184"/>
                      </a:cubicBezTo>
                      <a:cubicBezTo>
                        <a:pt x="115090" y="218594"/>
                        <a:pt x="118040" y="205941"/>
                        <a:pt x="126322" y="200057"/>
                      </a:cubicBezTo>
                      <a:cubicBezTo>
                        <a:pt x="134894" y="193877"/>
                        <a:pt x="141701" y="185048"/>
                        <a:pt x="149390" y="177692"/>
                      </a:cubicBezTo>
                      <a:cubicBezTo>
                        <a:pt x="131642" y="164449"/>
                        <a:pt x="114788" y="152090"/>
                        <a:pt x="97934" y="139436"/>
                      </a:cubicBezTo>
                      <a:cubicBezTo>
                        <a:pt x="88769" y="147087"/>
                        <a:pt x="79895" y="155033"/>
                        <a:pt x="70440" y="162389"/>
                      </a:cubicBezTo>
                      <a:cubicBezTo>
                        <a:pt x="61264" y="169746"/>
                        <a:pt x="52100" y="176809"/>
                        <a:pt x="42343" y="183283"/>
                      </a:cubicBezTo>
                      <a:cubicBezTo>
                        <a:pt x="32876" y="189168"/>
                        <a:pt x="27266" y="201233"/>
                        <a:pt x="13954" y="201528"/>
                      </a:cubicBezTo>
                      <a:cubicBezTo>
                        <a:pt x="34061" y="172395"/>
                        <a:pt x="66886" y="158269"/>
                        <a:pt x="92022" y="135315"/>
                      </a:cubicBezTo>
                      <a:close/>
                      <a:moveTo>
                        <a:pt x="58314" y="94412"/>
                      </a:moveTo>
                      <a:cubicBezTo>
                        <a:pt x="61566" y="97944"/>
                        <a:pt x="65109" y="102946"/>
                        <a:pt x="69848" y="106478"/>
                      </a:cubicBezTo>
                      <a:cubicBezTo>
                        <a:pt x="80197" y="114422"/>
                        <a:pt x="92022" y="120603"/>
                        <a:pt x="101186" y="129725"/>
                      </a:cubicBezTo>
                      <a:cubicBezTo>
                        <a:pt x="121885" y="150325"/>
                        <a:pt x="147021" y="163567"/>
                        <a:pt x="173051" y="175632"/>
                      </a:cubicBezTo>
                      <a:cubicBezTo>
                        <a:pt x="204691" y="190346"/>
                        <a:pt x="236622" y="205059"/>
                        <a:pt x="269157" y="218005"/>
                      </a:cubicBezTo>
                      <a:cubicBezTo>
                        <a:pt x="288079" y="225657"/>
                        <a:pt x="308185" y="230072"/>
                        <a:pt x="328001" y="235667"/>
                      </a:cubicBezTo>
                      <a:cubicBezTo>
                        <a:pt x="335690" y="237724"/>
                        <a:pt x="339233" y="233309"/>
                        <a:pt x="341010" y="227425"/>
                      </a:cubicBezTo>
                      <a:cubicBezTo>
                        <a:pt x="331253" y="226546"/>
                        <a:pt x="322379" y="226246"/>
                        <a:pt x="314098" y="224478"/>
                      </a:cubicBezTo>
                      <a:cubicBezTo>
                        <a:pt x="274768" y="215658"/>
                        <a:pt x="238399" y="198880"/>
                        <a:pt x="202914" y="180046"/>
                      </a:cubicBezTo>
                      <a:cubicBezTo>
                        <a:pt x="164467" y="159447"/>
                        <a:pt x="126915" y="137670"/>
                        <a:pt x="93497" y="109126"/>
                      </a:cubicBezTo>
                      <a:cubicBezTo>
                        <a:pt x="81382" y="98826"/>
                        <a:pt x="70440" y="87938"/>
                        <a:pt x="71614" y="69693"/>
                      </a:cubicBezTo>
                      <a:cubicBezTo>
                        <a:pt x="72206" y="61159"/>
                        <a:pt x="63343" y="57628"/>
                        <a:pt x="56827" y="63807"/>
                      </a:cubicBezTo>
                      <a:cubicBezTo>
                        <a:pt x="50032" y="69987"/>
                        <a:pt x="44410" y="77344"/>
                        <a:pt x="37313" y="85290"/>
                      </a:cubicBezTo>
                      <a:cubicBezTo>
                        <a:pt x="43818" y="86173"/>
                        <a:pt x="47663" y="86760"/>
                        <a:pt x="52994" y="87643"/>
                      </a:cubicBezTo>
                      <a:cubicBezTo>
                        <a:pt x="50032" y="93823"/>
                        <a:pt x="47663" y="98237"/>
                        <a:pt x="45304" y="102652"/>
                      </a:cubicBezTo>
                      <a:cubicBezTo>
                        <a:pt x="46187" y="103240"/>
                        <a:pt x="46780" y="103828"/>
                        <a:pt x="47663" y="104711"/>
                      </a:cubicBezTo>
                      <a:cubicBezTo>
                        <a:pt x="50915" y="101180"/>
                        <a:pt x="54167" y="98237"/>
                        <a:pt x="58314" y="94412"/>
                      </a:cubicBezTo>
                      <a:close/>
                      <a:moveTo>
                        <a:pt x="140516" y="215068"/>
                      </a:moveTo>
                      <a:cubicBezTo>
                        <a:pt x="141109" y="216247"/>
                        <a:pt x="141701" y="217126"/>
                        <a:pt x="142293" y="218305"/>
                      </a:cubicBezTo>
                      <a:cubicBezTo>
                        <a:pt x="160332" y="212710"/>
                        <a:pt x="178371" y="207119"/>
                        <a:pt x="196700" y="201528"/>
                      </a:cubicBezTo>
                      <a:cubicBezTo>
                        <a:pt x="161215" y="183283"/>
                        <a:pt x="170972" y="179164"/>
                        <a:pt x="146730" y="208002"/>
                      </a:cubicBezTo>
                      <a:cubicBezTo>
                        <a:pt x="144663" y="210063"/>
                        <a:pt x="142584" y="212421"/>
                        <a:pt x="140516" y="215068"/>
                      </a:cubicBezTo>
                      <a:close/>
                      <a:moveTo>
                        <a:pt x="310845" y="205648"/>
                      </a:moveTo>
                      <a:cubicBezTo>
                        <a:pt x="310845" y="206236"/>
                        <a:pt x="311147" y="206826"/>
                        <a:pt x="311147" y="207708"/>
                      </a:cubicBezTo>
                      <a:cubicBezTo>
                        <a:pt x="318534" y="208591"/>
                        <a:pt x="325933" y="209179"/>
                        <a:pt x="334796" y="210352"/>
                      </a:cubicBezTo>
                      <a:cubicBezTo>
                        <a:pt x="331253" y="206236"/>
                        <a:pt x="328884" y="203293"/>
                        <a:pt x="325933" y="200057"/>
                      </a:cubicBezTo>
                      <a:cubicBezTo>
                        <a:pt x="320904" y="201823"/>
                        <a:pt x="315875" y="203588"/>
                        <a:pt x="310845" y="2056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orme libre : forme 16">
                  <a:extLst>
                    <a:ext uri="{FF2B5EF4-FFF2-40B4-BE49-F238E27FC236}">
                      <a16:creationId xmlns:a16="http://schemas.microsoft.com/office/drawing/2014/main" id="{DCC194FD-8AA7-41F9-8F54-2DA6F16E597F}"/>
                    </a:ext>
                  </a:extLst>
                </p:cNvPr>
                <p:cNvSpPr/>
                <p:nvPr/>
              </p:nvSpPr>
              <p:spPr>
                <a:xfrm>
                  <a:off x="3147748" y="2205182"/>
                  <a:ext cx="323574" cy="154334"/>
                </a:xfrm>
                <a:custGeom>
                  <a:avLst/>
                  <a:gdLst>
                    <a:gd name="connsiteX0" fmla="*/ 323567 w 323574"/>
                    <a:gd name="connsiteY0" fmla="*/ 13046 h 154334"/>
                    <a:gd name="connsiteX1" fmla="*/ 306120 w 323574"/>
                    <a:gd name="connsiteY1" fmla="*/ 38049 h 154334"/>
                    <a:gd name="connsiteX2" fmla="*/ 308490 w 323574"/>
                    <a:gd name="connsiteY2" fmla="*/ 40406 h 154334"/>
                    <a:gd name="connsiteX3" fmla="*/ 307607 w 323574"/>
                    <a:gd name="connsiteY3" fmla="*/ 50116 h 154334"/>
                    <a:gd name="connsiteX4" fmla="*/ 246986 w 323574"/>
                    <a:gd name="connsiteY4" fmla="*/ 136636 h 154334"/>
                    <a:gd name="connsiteX5" fmla="*/ 245209 w 323574"/>
                    <a:gd name="connsiteY5" fmla="*/ 144577 h 154334"/>
                    <a:gd name="connsiteX6" fmla="*/ 225695 w 323574"/>
                    <a:gd name="connsiteY6" fmla="*/ 153119 h 154334"/>
                    <a:gd name="connsiteX7" fmla="*/ 205577 w 323574"/>
                    <a:gd name="connsiteY7" fmla="*/ 143109 h 154334"/>
                    <a:gd name="connsiteX8" fmla="*/ 72946 w 323574"/>
                    <a:gd name="connsiteY8" fmla="*/ 72805 h 154334"/>
                    <a:gd name="connsiteX9" fmla="*/ 5821 w 323574"/>
                    <a:gd name="connsiteY9" fmla="*/ 57501 h 154334"/>
                    <a:gd name="connsiteX10" fmla="*/ 20473 w 323574"/>
                    <a:gd name="connsiteY10" fmla="*/ 511 h 154334"/>
                    <a:gd name="connsiteX11" fmla="*/ 58451 w 323574"/>
                    <a:gd name="connsiteY11" fmla="*/ 12479 h 154334"/>
                    <a:gd name="connsiteX12" fmla="*/ 67325 w 323574"/>
                    <a:gd name="connsiteY12" fmla="*/ 16305 h 154334"/>
                    <a:gd name="connsiteX13" fmla="*/ 67034 w 323574"/>
                    <a:gd name="connsiteY13" fmla="*/ 19541 h 154334"/>
                    <a:gd name="connsiteX14" fmla="*/ 55791 w 323574"/>
                    <a:gd name="connsiteY14" fmla="*/ 20720 h 154334"/>
                    <a:gd name="connsiteX15" fmla="*/ 12918 w 323574"/>
                    <a:gd name="connsiteY15" fmla="*/ 46913 h 154334"/>
                    <a:gd name="connsiteX16" fmla="*/ 17053 w 323574"/>
                    <a:gd name="connsiteY16" fmla="*/ 57790 h 154334"/>
                    <a:gd name="connsiteX17" fmla="*/ 62888 w 323574"/>
                    <a:gd name="connsiteY17" fmla="*/ 65443 h 154334"/>
                    <a:gd name="connsiteX18" fmla="*/ 57568 w 323574"/>
                    <a:gd name="connsiteY18" fmla="*/ 59559 h 154334"/>
                    <a:gd name="connsiteX19" fmla="*/ 59635 w 323574"/>
                    <a:gd name="connsiteY19" fmla="*/ 58091 h 154334"/>
                    <a:gd name="connsiteX20" fmla="*/ 74131 w 323574"/>
                    <a:gd name="connsiteY20" fmla="*/ 56912 h 154334"/>
                    <a:gd name="connsiteX21" fmla="*/ 76791 w 323574"/>
                    <a:gd name="connsiteY21" fmla="*/ 56912 h 154334"/>
                    <a:gd name="connsiteX22" fmla="*/ 131790 w 323574"/>
                    <a:gd name="connsiteY22" fmla="*/ 83750 h 154334"/>
                    <a:gd name="connsiteX23" fmla="*/ 223325 w 323574"/>
                    <a:gd name="connsiteY23" fmla="*/ 131631 h 154334"/>
                    <a:gd name="connsiteX24" fmla="*/ 242839 w 323574"/>
                    <a:gd name="connsiteY24" fmla="*/ 124869 h 154334"/>
                    <a:gd name="connsiteX25" fmla="*/ 323567 w 323574"/>
                    <a:gd name="connsiteY25" fmla="*/ 13046 h 154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23574" h="154334">
                      <a:moveTo>
                        <a:pt x="323567" y="13046"/>
                      </a:moveTo>
                      <a:cubicBezTo>
                        <a:pt x="323567" y="13046"/>
                        <a:pt x="322371" y="20898"/>
                        <a:pt x="306120" y="38049"/>
                      </a:cubicBezTo>
                      <a:lnTo>
                        <a:pt x="308490" y="40406"/>
                      </a:lnTo>
                      <a:cubicBezTo>
                        <a:pt x="319912" y="34478"/>
                        <a:pt x="307607" y="50116"/>
                        <a:pt x="307607" y="50116"/>
                      </a:cubicBezTo>
                      <a:cubicBezTo>
                        <a:pt x="280392" y="74251"/>
                        <a:pt x="269160" y="108975"/>
                        <a:pt x="246986" y="136636"/>
                      </a:cubicBezTo>
                      <a:cubicBezTo>
                        <a:pt x="245500" y="138694"/>
                        <a:pt x="245801" y="141930"/>
                        <a:pt x="245209" y="144577"/>
                      </a:cubicBezTo>
                      <a:cubicBezTo>
                        <a:pt x="243734" y="151640"/>
                        <a:pt x="231898" y="156645"/>
                        <a:pt x="225695" y="153119"/>
                      </a:cubicBezTo>
                      <a:cubicBezTo>
                        <a:pt x="219190" y="149582"/>
                        <a:pt x="212674" y="145167"/>
                        <a:pt x="205577" y="143109"/>
                      </a:cubicBezTo>
                      <a:cubicBezTo>
                        <a:pt x="157083" y="115014"/>
                        <a:pt x="122033" y="87520"/>
                        <a:pt x="72946" y="72805"/>
                      </a:cubicBezTo>
                      <a:cubicBezTo>
                        <a:pt x="44804" y="87676"/>
                        <a:pt x="15131" y="82704"/>
                        <a:pt x="5821" y="57501"/>
                      </a:cubicBezTo>
                      <a:cubicBezTo>
                        <a:pt x="-1824" y="18952"/>
                        <a:pt x="-6149" y="-4027"/>
                        <a:pt x="20473" y="511"/>
                      </a:cubicBezTo>
                      <a:cubicBezTo>
                        <a:pt x="38277" y="6873"/>
                        <a:pt x="45151" y="8942"/>
                        <a:pt x="58451" y="12479"/>
                      </a:cubicBezTo>
                      <a:cubicBezTo>
                        <a:pt x="61412" y="13357"/>
                        <a:pt x="64363" y="14836"/>
                        <a:pt x="67325" y="16305"/>
                      </a:cubicBezTo>
                      <a:cubicBezTo>
                        <a:pt x="67325" y="17484"/>
                        <a:pt x="67034" y="18662"/>
                        <a:pt x="67034" y="19541"/>
                      </a:cubicBezTo>
                      <a:cubicBezTo>
                        <a:pt x="63189" y="19830"/>
                        <a:pt x="59345" y="21310"/>
                        <a:pt x="55791" y="20720"/>
                      </a:cubicBezTo>
                      <a:cubicBezTo>
                        <a:pt x="-10810" y="-11657"/>
                        <a:pt x="11711" y="39928"/>
                        <a:pt x="12918" y="46913"/>
                      </a:cubicBezTo>
                      <a:cubicBezTo>
                        <a:pt x="14114" y="53887"/>
                        <a:pt x="14717" y="55188"/>
                        <a:pt x="17053" y="57790"/>
                      </a:cubicBezTo>
                      <a:cubicBezTo>
                        <a:pt x="31996" y="72839"/>
                        <a:pt x="42871" y="78278"/>
                        <a:pt x="62888" y="65443"/>
                      </a:cubicBezTo>
                      <a:cubicBezTo>
                        <a:pt x="61111" y="63685"/>
                        <a:pt x="59635" y="61617"/>
                        <a:pt x="57568" y="59559"/>
                      </a:cubicBezTo>
                      <a:cubicBezTo>
                        <a:pt x="58753" y="58680"/>
                        <a:pt x="59043" y="58091"/>
                        <a:pt x="59635" y="58091"/>
                      </a:cubicBezTo>
                      <a:cubicBezTo>
                        <a:pt x="64363" y="57501"/>
                        <a:pt x="69102" y="57212"/>
                        <a:pt x="74131" y="56912"/>
                      </a:cubicBezTo>
                      <a:cubicBezTo>
                        <a:pt x="75014" y="56912"/>
                        <a:pt x="76199" y="56623"/>
                        <a:pt x="76791" y="56912"/>
                      </a:cubicBezTo>
                      <a:cubicBezTo>
                        <a:pt x="99178" y="69925"/>
                        <a:pt x="112120" y="70648"/>
                        <a:pt x="131790" y="83750"/>
                      </a:cubicBezTo>
                      <a:cubicBezTo>
                        <a:pt x="161453" y="99777"/>
                        <a:pt x="188433" y="117094"/>
                        <a:pt x="223325" y="131631"/>
                      </a:cubicBezTo>
                      <a:cubicBezTo>
                        <a:pt x="232792" y="134278"/>
                        <a:pt x="238112" y="132521"/>
                        <a:pt x="242839" y="124869"/>
                      </a:cubicBezTo>
                      <a:cubicBezTo>
                        <a:pt x="268579" y="85184"/>
                        <a:pt x="302276" y="8653"/>
                        <a:pt x="323567" y="1304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orme libre : forme 17">
                  <a:extLst>
                    <a:ext uri="{FF2B5EF4-FFF2-40B4-BE49-F238E27FC236}">
                      <a16:creationId xmlns:a16="http://schemas.microsoft.com/office/drawing/2014/main" id="{5F259947-A7DD-4DDF-A8F2-108431ADA65D}"/>
                    </a:ext>
                  </a:extLst>
                </p:cNvPr>
                <p:cNvSpPr/>
                <p:nvPr/>
              </p:nvSpPr>
              <p:spPr>
                <a:xfrm>
                  <a:off x="3484589" y="2175453"/>
                  <a:ext cx="74968" cy="453842"/>
                </a:xfrm>
                <a:custGeom>
                  <a:avLst/>
                  <a:gdLst>
                    <a:gd name="connsiteX0" fmla="*/ -8 w 74968"/>
                    <a:gd name="connsiteY0" fmla="*/ 900 h 453842"/>
                    <a:gd name="connsiteX1" fmla="*/ 16254 w 74968"/>
                    <a:gd name="connsiteY1" fmla="*/ 9141 h 453842"/>
                    <a:gd name="connsiteX2" fmla="*/ 66235 w 74968"/>
                    <a:gd name="connsiteY2" fmla="*/ 129495 h 453842"/>
                    <a:gd name="connsiteX3" fmla="*/ 66525 w 74968"/>
                    <a:gd name="connsiteY3" fmla="*/ 339027 h 453842"/>
                    <a:gd name="connsiteX4" fmla="*/ 53516 w 74968"/>
                    <a:gd name="connsiteY4" fmla="*/ 427014 h 453842"/>
                    <a:gd name="connsiteX5" fmla="*/ 43759 w 74968"/>
                    <a:gd name="connsiteY5" fmla="*/ 453786 h 453842"/>
                    <a:gd name="connsiteX6" fmla="*/ 38137 w 74968"/>
                    <a:gd name="connsiteY6" fmla="*/ 452907 h 453842"/>
                    <a:gd name="connsiteX7" fmla="*/ 36662 w 74968"/>
                    <a:gd name="connsiteY7" fmla="*/ 430251 h 453842"/>
                    <a:gd name="connsiteX8" fmla="*/ 49973 w 74968"/>
                    <a:gd name="connsiteY8" fmla="*/ 329606 h 453842"/>
                    <a:gd name="connsiteX9" fmla="*/ 49079 w 74968"/>
                    <a:gd name="connsiteY9" fmla="*/ 127437 h 453842"/>
                    <a:gd name="connsiteX10" fmla="*/ 5021 w 74968"/>
                    <a:gd name="connsiteY10" fmla="*/ 11199 h 453842"/>
                    <a:gd name="connsiteX11" fmla="*/ -8 w 74968"/>
                    <a:gd name="connsiteY11" fmla="*/ 900 h 453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4968" h="453842">
                      <a:moveTo>
                        <a:pt x="-8" y="900"/>
                      </a:moveTo>
                      <a:cubicBezTo>
                        <a:pt x="10643" y="-2637"/>
                        <a:pt x="13303" y="4426"/>
                        <a:pt x="16254" y="9141"/>
                      </a:cubicBezTo>
                      <a:cubicBezTo>
                        <a:pt x="41099" y="45923"/>
                        <a:pt x="57953" y="85940"/>
                        <a:pt x="66235" y="129495"/>
                      </a:cubicBezTo>
                      <a:cubicBezTo>
                        <a:pt x="79535" y="199242"/>
                        <a:pt x="75992" y="269279"/>
                        <a:pt x="66525" y="339027"/>
                      </a:cubicBezTo>
                      <a:cubicBezTo>
                        <a:pt x="62390" y="368445"/>
                        <a:pt x="58545" y="397874"/>
                        <a:pt x="53516" y="427014"/>
                      </a:cubicBezTo>
                      <a:cubicBezTo>
                        <a:pt x="52041" y="436135"/>
                        <a:pt x="47011" y="444966"/>
                        <a:pt x="43759" y="453786"/>
                      </a:cubicBezTo>
                      <a:cubicBezTo>
                        <a:pt x="41982" y="453496"/>
                        <a:pt x="39914" y="453196"/>
                        <a:pt x="38137" y="452907"/>
                      </a:cubicBezTo>
                      <a:cubicBezTo>
                        <a:pt x="37545" y="445255"/>
                        <a:pt x="35779" y="437603"/>
                        <a:pt x="36662" y="430251"/>
                      </a:cubicBezTo>
                      <a:cubicBezTo>
                        <a:pt x="40797" y="396695"/>
                        <a:pt x="45536" y="363151"/>
                        <a:pt x="49973" y="329606"/>
                      </a:cubicBezTo>
                      <a:cubicBezTo>
                        <a:pt x="58836" y="262216"/>
                        <a:pt x="61798" y="194527"/>
                        <a:pt x="49079" y="127437"/>
                      </a:cubicBezTo>
                      <a:cubicBezTo>
                        <a:pt x="41390" y="86241"/>
                        <a:pt x="26603" y="47391"/>
                        <a:pt x="5021" y="11199"/>
                      </a:cubicBezTo>
                      <a:cubicBezTo>
                        <a:pt x="3837" y="7962"/>
                        <a:pt x="2361" y="5015"/>
                        <a:pt x="-8" y="9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orme libre : forme 18">
                  <a:extLst>
                    <a:ext uri="{FF2B5EF4-FFF2-40B4-BE49-F238E27FC236}">
                      <a16:creationId xmlns:a16="http://schemas.microsoft.com/office/drawing/2014/main" id="{5851C831-8D5C-4529-B7F5-56B2F09979C6}"/>
                    </a:ext>
                  </a:extLst>
                </p:cNvPr>
                <p:cNvSpPr/>
                <p:nvPr/>
              </p:nvSpPr>
              <p:spPr>
                <a:xfrm>
                  <a:off x="3230716" y="2106591"/>
                  <a:ext cx="218979" cy="185153"/>
                </a:xfrm>
                <a:custGeom>
                  <a:avLst/>
                  <a:gdLst>
                    <a:gd name="connsiteX0" fmla="*/ 190885 w 218979"/>
                    <a:gd name="connsiteY0" fmla="*/ 74466 h 185153"/>
                    <a:gd name="connsiteX1" fmla="*/ 190293 w 218979"/>
                    <a:gd name="connsiteY1" fmla="*/ 59752 h 185153"/>
                    <a:gd name="connsiteX2" fmla="*/ 188516 w 218979"/>
                    <a:gd name="connsiteY2" fmla="*/ 22381 h 185153"/>
                    <a:gd name="connsiteX3" fmla="*/ 170176 w 218979"/>
                    <a:gd name="connsiteY3" fmla="*/ 10024 h 185153"/>
                    <a:gd name="connsiteX4" fmla="*/ 160418 w 218979"/>
                    <a:gd name="connsiteY4" fmla="*/ 9724 h 185153"/>
                    <a:gd name="connsiteX5" fmla="*/ 197390 w 218979"/>
                    <a:gd name="connsiteY5" fmla="*/ 11203 h 185153"/>
                    <a:gd name="connsiteX6" fmla="*/ 205080 w 218979"/>
                    <a:gd name="connsiteY6" fmla="*/ 61520 h 185153"/>
                    <a:gd name="connsiteX7" fmla="*/ 203895 w 218979"/>
                    <a:gd name="connsiteY7" fmla="*/ 72698 h 185153"/>
                    <a:gd name="connsiteX8" fmla="*/ 218972 w 218979"/>
                    <a:gd name="connsiteY8" fmla="*/ 80940 h 185153"/>
                    <a:gd name="connsiteX9" fmla="*/ 214837 w 218979"/>
                    <a:gd name="connsiteY9" fmla="*/ 83887 h 185153"/>
                    <a:gd name="connsiteX10" fmla="*/ 183788 w 218979"/>
                    <a:gd name="connsiteY10" fmla="*/ 100659 h 185153"/>
                    <a:gd name="connsiteX11" fmla="*/ 171405 w 218979"/>
                    <a:gd name="connsiteY11" fmla="*/ 130300 h 185153"/>
                    <a:gd name="connsiteX12" fmla="*/ 153891 w 218979"/>
                    <a:gd name="connsiteY12" fmla="*/ 170785 h 185153"/>
                    <a:gd name="connsiteX13" fmla="*/ 134679 w 218979"/>
                    <a:gd name="connsiteY13" fmla="*/ 183431 h 185153"/>
                    <a:gd name="connsiteX14" fmla="*/ 71130 w 218979"/>
                    <a:gd name="connsiteY14" fmla="*/ 162376 h 185153"/>
                    <a:gd name="connsiteX15" fmla="*/ 7681 w 218979"/>
                    <a:gd name="connsiteY15" fmla="*/ 132157 h 185153"/>
                    <a:gd name="connsiteX16" fmla="*/ -8 w 218979"/>
                    <a:gd name="connsiteY16" fmla="*/ 124806 h 185153"/>
                    <a:gd name="connsiteX17" fmla="*/ 9749 w 218979"/>
                    <a:gd name="connsiteY17" fmla="*/ 119511 h 185153"/>
                    <a:gd name="connsiteX18" fmla="*/ 48710 w 218979"/>
                    <a:gd name="connsiteY18" fmla="*/ 134805 h 185153"/>
                    <a:gd name="connsiteX19" fmla="*/ 127582 w 218979"/>
                    <a:gd name="connsiteY19" fmla="*/ 167837 h 185153"/>
                    <a:gd name="connsiteX20" fmla="*/ 137932 w 218979"/>
                    <a:gd name="connsiteY20" fmla="*/ 170785 h 185153"/>
                    <a:gd name="connsiteX21" fmla="*/ 190885 w 218979"/>
                    <a:gd name="connsiteY21" fmla="*/ 74466 h 1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8979" h="185153">
                      <a:moveTo>
                        <a:pt x="190885" y="74466"/>
                      </a:moveTo>
                      <a:cubicBezTo>
                        <a:pt x="190584" y="71230"/>
                        <a:pt x="189701" y="65346"/>
                        <a:pt x="190293" y="59752"/>
                      </a:cubicBezTo>
                      <a:cubicBezTo>
                        <a:pt x="191176" y="47106"/>
                        <a:pt x="193244" y="35038"/>
                        <a:pt x="188516" y="22381"/>
                      </a:cubicBezTo>
                      <a:cubicBezTo>
                        <a:pt x="184962" y="12961"/>
                        <a:pt x="180827" y="7666"/>
                        <a:pt x="170176" y="10024"/>
                      </a:cubicBezTo>
                      <a:cubicBezTo>
                        <a:pt x="167516" y="10614"/>
                        <a:pt x="164565" y="10024"/>
                        <a:pt x="160418" y="9724"/>
                      </a:cubicBezTo>
                      <a:cubicBezTo>
                        <a:pt x="172545" y="-4401"/>
                        <a:pt x="189701" y="-2633"/>
                        <a:pt x="197390" y="11203"/>
                      </a:cubicBezTo>
                      <a:cubicBezTo>
                        <a:pt x="206253" y="27086"/>
                        <a:pt x="208030" y="43869"/>
                        <a:pt x="205080" y="61520"/>
                      </a:cubicBezTo>
                      <a:cubicBezTo>
                        <a:pt x="204487" y="65346"/>
                        <a:pt x="204185" y="69172"/>
                        <a:pt x="203895" y="72698"/>
                      </a:cubicBezTo>
                      <a:cubicBezTo>
                        <a:pt x="208622" y="75356"/>
                        <a:pt x="213350" y="78003"/>
                        <a:pt x="218972" y="80940"/>
                      </a:cubicBezTo>
                      <a:cubicBezTo>
                        <a:pt x="216312" y="82708"/>
                        <a:pt x="215429" y="84176"/>
                        <a:pt x="214837" y="83887"/>
                      </a:cubicBezTo>
                      <a:cubicBezTo>
                        <a:pt x="198564" y="78292"/>
                        <a:pt x="189120" y="88303"/>
                        <a:pt x="183788" y="100659"/>
                      </a:cubicBezTo>
                      <a:cubicBezTo>
                        <a:pt x="168421" y="136273"/>
                        <a:pt x="185599" y="94397"/>
                        <a:pt x="171405" y="130300"/>
                      </a:cubicBezTo>
                      <a:cubicBezTo>
                        <a:pt x="160765" y="157071"/>
                        <a:pt x="165269" y="143024"/>
                        <a:pt x="153891" y="170785"/>
                      </a:cubicBezTo>
                      <a:cubicBezTo>
                        <a:pt x="152718" y="185789"/>
                        <a:pt x="148873" y="186968"/>
                        <a:pt x="134679" y="183431"/>
                      </a:cubicBezTo>
                      <a:cubicBezTo>
                        <a:pt x="115154" y="178726"/>
                        <a:pt x="90946" y="166492"/>
                        <a:pt x="71130" y="162376"/>
                      </a:cubicBezTo>
                      <a:cubicBezTo>
                        <a:pt x="41546" y="144892"/>
                        <a:pt x="39590" y="143091"/>
                        <a:pt x="7681" y="132157"/>
                      </a:cubicBezTo>
                      <a:cubicBezTo>
                        <a:pt x="4731" y="131568"/>
                        <a:pt x="2663" y="127453"/>
                        <a:pt x="-8" y="124806"/>
                      </a:cubicBezTo>
                      <a:cubicBezTo>
                        <a:pt x="3244" y="123037"/>
                        <a:pt x="6798" y="118922"/>
                        <a:pt x="9749" y="119511"/>
                      </a:cubicBezTo>
                      <a:cubicBezTo>
                        <a:pt x="23060" y="121569"/>
                        <a:pt x="35321" y="126507"/>
                        <a:pt x="48710" y="134805"/>
                      </a:cubicBezTo>
                      <a:cubicBezTo>
                        <a:pt x="76986" y="153623"/>
                        <a:pt x="95942" y="161654"/>
                        <a:pt x="127582" y="167837"/>
                      </a:cubicBezTo>
                      <a:cubicBezTo>
                        <a:pt x="131125" y="168427"/>
                        <a:pt x="134377" y="169606"/>
                        <a:pt x="137932" y="170785"/>
                      </a:cubicBezTo>
                      <a:cubicBezTo>
                        <a:pt x="170924" y="98769"/>
                        <a:pt x="142972" y="140388"/>
                        <a:pt x="190885" y="7446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orme libre : forme 19">
                  <a:extLst>
                    <a:ext uri="{FF2B5EF4-FFF2-40B4-BE49-F238E27FC236}">
                      <a16:creationId xmlns:a16="http://schemas.microsoft.com/office/drawing/2014/main" id="{4030264B-2D05-43AA-9336-C49979556F51}"/>
                    </a:ext>
                  </a:extLst>
                </p:cNvPr>
                <p:cNvSpPr/>
                <p:nvPr/>
              </p:nvSpPr>
              <p:spPr>
                <a:xfrm>
                  <a:off x="3303011" y="2370037"/>
                  <a:ext cx="214402" cy="256365"/>
                </a:xfrm>
                <a:custGeom>
                  <a:avLst/>
                  <a:gdLst>
                    <a:gd name="connsiteX0" fmla="*/ 53633 w 214402"/>
                    <a:gd name="connsiteY0" fmla="*/ 1411 h 256365"/>
                    <a:gd name="connsiteX1" fmla="*/ 48302 w 214402"/>
                    <a:gd name="connsiteY1" fmla="*/ 24656 h 256365"/>
                    <a:gd name="connsiteX2" fmla="*/ 12426 w 214402"/>
                    <a:gd name="connsiteY2" fmla="*/ 181814 h 256365"/>
                    <a:gd name="connsiteX3" fmla="*/ 40523 w 214402"/>
                    <a:gd name="connsiteY3" fmla="*/ 228605 h 256365"/>
                    <a:gd name="connsiteX4" fmla="*/ 68319 w 214402"/>
                    <a:gd name="connsiteY4" fmla="*/ 234778 h 256365"/>
                    <a:gd name="connsiteX5" fmla="*/ 170036 w 214402"/>
                    <a:gd name="connsiteY5" fmla="*/ 241840 h 256365"/>
                    <a:gd name="connsiteX6" fmla="*/ 199016 w 214402"/>
                    <a:gd name="connsiteY6" fmla="*/ 236835 h 256365"/>
                    <a:gd name="connsiteX7" fmla="*/ 212026 w 214402"/>
                    <a:gd name="connsiteY7" fmla="*/ 233899 h 256365"/>
                    <a:gd name="connsiteX8" fmla="*/ 214395 w 214402"/>
                    <a:gd name="connsiteY8" fmla="*/ 236835 h 256365"/>
                    <a:gd name="connsiteX9" fmla="*/ 205230 w 214402"/>
                    <a:gd name="connsiteY9" fmla="*/ 247134 h 256365"/>
                    <a:gd name="connsiteX10" fmla="*/ 168851 w 214402"/>
                    <a:gd name="connsiteY10" fmla="*/ 256266 h 256365"/>
                    <a:gd name="connsiteX11" fmla="*/ 60920 w 214402"/>
                    <a:gd name="connsiteY11" fmla="*/ 247134 h 256365"/>
                    <a:gd name="connsiteX12" fmla="*/ 24843 w 214402"/>
                    <a:gd name="connsiteY12" fmla="*/ 235078 h 256365"/>
                    <a:gd name="connsiteX13" fmla="*/ 892 w 214402"/>
                    <a:gd name="connsiteY13" fmla="*/ 190344 h 256365"/>
                    <a:gd name="connsiteX14" fmla="*/ 42692 w 214402"/>
                    <a:gd name="connsiteY14" fmla="*/ 11710 h 256365"/>
                    <a:gd name="connsiteX15" fmla="*/ 50381 w 214402"/>
                    <a:gd name="connsiteY15" fmla="*/ -57 h 256365"/>
                    <a:gd name="connsiteX16" fmla="*/ 53633 w 214402"/>
                    <a:gd name="connsiteY16" fmla="*/ 1411 h 256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4402" h="256365">
                      <a:moveTo>
                        <a:pt x="53633" y="1411"/>
                      </a:moveTo>
                      <a:cubicBezTo>
                        <a:pt x="51856" y="9063"/>
                        <a:pt x="49789" y="16715"/>
                        <a:pt x="48302" y="24656"/>
                      </a:cubicBezTo>
                      <a:cubicBezTo>
                        <a:pt x="44457" y="42608"/>
                        <a:pt x="15980" y="163862"/>
                        <a:pt x="12426" y="181814"/>
                      </a:cubicBezTo>
                      <a:cubicBezTo>
                        <a:pt x="7106" y="208885"/>
                        <a:pt x="13610" y="220063"/>
                        <a:pt x="40523" y="228605"/>
                      </a:cubicBezTo>
                      <a:cubicBezTo>
                        <a:pt x="49688" y="231541"/>
                        <a:pt x="59143" y="233899"/>
                        <a:pt x="68319" y="234778"/>
                      </a:cubicBezTo>
                      <a:cubicBezTo>
                        <a:pt x="102318" y="237725"/>
                        <a:pt x="136037" y="240372"/>
                        <a:pt x="170036" y="241840"/>
                      </a:cubicBezTo>
                      <a:cubicBezTo>
                        <a:pt x="179502" y="242140"/>
                        <a:pt x="189561" y="238604"/>
                        <a:pt x="199016" y="236835"/>
                      </a:cubicBezTo>
                      <a:cubicBezTo>
                        <a:pt x="203453" y="235956"/>
                        <a:pt x="207600" y="234778"/>
                        <a:pt x="212026" y="233899"/>
                      </a:cubicBezTo>
                      <a:cubicBezTo>
                        <a:pt x="212920" y="234778"/>
                        <a:pt x="213512" y="235667"/>
                        <a:pt x="214395" y="236835"/>
                      </a:cubicBezTo>
                      <a:cubicBezTo>
                        <a:pt x="211433" y="240372"/>
                        <a:pt x="209075" y="245967"/>
                        <a:pt x="205230" y="247134"/>
                      </a:cubicBezTo>
                      <a:cubicBezTo>
                        <a:pt x="193406" y="251261"/>
                        <a:pt x="180977" y="256855"/>
                        <a:pt x="168851" y="256266"/>
                      </a:cubicBezTo>
                      <a:cubicBezTo>
                        <a:pt x="132785" y="254787"/>
                        <a:pt x="96707" y="251261"/>
                        <a:pt x="60920" y="247134"/>
                      </a:cubicBezTo>
                      <a:cubicBezTo>
                        <a:pt x="48503" y="245666"/>
                        <a:pt x="36377" y="240372"/>
                        <a:pt x="24843" y="235078"/>
                      </a:cubicBezTo>
                      <a:cubicBezTo>
                        <a:pt x="5619" y="225947"/>
                        <a:pt x="-2953" y="210943"/>
                        <a:pt x="892" y="190344"/>
                      </a:cubicBezTo>
                      <a:cubicBezTo>
                        <a:pt x="5329" y="165041"/>
                        <a:pt x="36477" y="36724"/>
                        <a:pt x="42692" y="11710"/>
                      </a:cubicBezTo>
                      <a:cubicBezTo>
                        <a:pt x="43876" y="7295"/>
                        <a:pt x="47710" y="3769"/>
                        <a:pt x="50381" y="-57"/>
                      </a:cubicBezTo>
                      <a:cubicBezTo>
                        <a:pt x="51554" y="232"/>
                        <a:pt x="52739" y="822"/>
                        <a:pt x="53633" y="141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orme libre : forme 20">
                  <a:extLst>
                    <a:ext uri="{FF2B5EF4-FFF2-40B4-BE49-F238E27FC236}">
                      <a16:creationId xmlns:a16="http://schemas.microsoft.com/office/drawing/2014/main" id="{71C2BE6F-228F-49A5-906A-2DB2F5C44393}"/>
                    </a:ext>
                  </a:extLst>
                </p:cNvPr>
                <p:cNvSpPr/>
                <p:nvPr/>
              </p:nvSpPr>
              <p:spPr>
                <a:xfrm>
                  <a:off x="3421777" y="1964471"/>
                  <a:ext cx="76633" cy="73778"/>
                </a:xfrm>
                <a:custGeom>
                  <a:avLst/>
                  <a:gdLst>
                    <a:gd name="connsiteX0" fmla="*/ 31756 w 76633"/>
                    <a:gd name="connsiteY0" fmla="*/ 7355 h 73778"/>
                    <a:gd name="connsiteX1" fmla="*/ 67241 w 76633"/>
                    <a:gd name="connsiteY1" fmla="*/ 5598 h 73778"/>
                    <a:gd name="connsiteX2" fmla="*/ 72561 w 76633"/>
                    <a:gd name="connsiteY2" fmla="*/ 36784 h 73778"/>
                    <a:gd name="connsiteX3" fmla="*/ 51862 w 76633"/>
                    <a:gd name="connsiteY3" fmla="*/ 55915 h 73778"/>
                    <a:gd name="connsiteX4" fmla="*/ 7503 w 76633"/>
                    <a:gd name="connsiteY4" fmla="*/ 73566 h 73778"/>
                    <a:gd name="connsiteX5" fmla="*/ 406 w 76633"/>
                    <a:gd name="connsiteY5" fmla="*/ 71508 h 73778"/>
                    <a:gd name="connsiteX6" fmla="*/ 1591 w 76633"/>
                    <a:gd name="connsiteY6" fmla="*/ 65035 h 73778"/>
                    <a:gd name="connsiteX7" fmla="*/ 14902 w 76633"/>
                    <a:gd name="connsiteY7" fmla="*/ 57383 h 73778"/>
                    <a:gd name="connsiteX8" fmla="*/ 54522 w 76633"/>
                    <a:gd name="connsiteY8" fmla="*/ 40021 h 73778"/>
                    <a:gd name="connsiteX9" fmla="*/ 63989 w 76633"/>
                    <a:gd name="connsiteY9" fmla="*/ 27664 h 73778"/>
                    <a:gd name="connsiteX10" fmla="*/ 51270 w 76633"/>
                    <a:gd name="connsiteY10" fmla="*/ 7355 h 73778"/>
                    <a:gd name="connsiteX11" fmla="*/ 31756 w 76633"/>
                    <a:gd name="connsiteY11" fmla="*/ 7355 h 73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6633" h="73778">
                      <a:moveTo>
                        <a:pt x="31756" y="7355"/>
                      </a:moveTo>
                      <a:cubicBezTo>
                        <a:pt x="41222" y="-2054"/>
                        <a:pt x="56892" y="-2355"/>
                        <a:pt x="67241" y="5598"/>
                      </a:cubicBezTo>
                      <a:cubicBezTo>
                        <a:pt x="76708" y="12660"/>
                        <a:pt x="79960" y="25896"/>
                        <a:pt x="72561" y="36784"/>
                      </a:cubicBezTo>
                      <a:cubicBezTo>
                        <a:pt x="67241" y="44437"/>
                        <a:pt x="60144" y="51499"/>
                        <a:pt x="51862" y="55915"/>
                      </a:cubicBezTo>
                      <a:cubicBezTo>
                        <a:pt x="37970" y="63267"/>
                        <a:pt x="22591" y="68271"/>
                        <a:pt x="7503" y="73566"/>
                      </a:cubicBezTo>
                      <a:cubicBezTo>
                        <a:pt x="5435" y="74155"/>
                        <a:pt x="1892" y="72987"/>
                        <a:pt x="406" y="71508"/>
                      </a:cubicBezTo>
                      <a:cubicBezTo>
                        <a:pt x="-477" y="70629"/>
                        <a:pt x="115" y="65925"/>
                        <a:pt x="1591" y="65035"/>
                      </a:cubicBezTo>
                      <a:cubicBezTo>
                        <a:pt x="5737" y="62099"/>
                        <a:pt x="10174" y="59440"/>
                        <a:pt x="14902" y="57383"/>
                      </a:cubicBezTo>
                      <a:cubicBezTo>
                        <a:pt x="27911" y="51499"/>
                        <a:pt x="41513" y="46494"/>
                        <a:pt x="54522" y="40021"/>
                      </a:cubicBezTo>
                      <a:cubicBezTo>
                        <a:pt x="58669" y="37963"/>
                        <a:pt x="62212" y="32369"/>
                        <a:pt x="63989" y="27664"/>
                      </a:cubicBezTo>
                      <a:cubicBezTo>
                        <a:pt x="68426" y="17065"/>
                        <a:pt x="62513" y="8534"/>
                        <a:pt x="51270" y="7355"/>
                      </a:cubicBezTo>
                      <a:cubicBezTo>
                        <a:pt x="45358" y="7066"/>
                        <a:pt x="39155" y="7355"/>
                        <a:pt x="31756" y="73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orme libre : forme 21">
                  <a:extLst>
                    <a:ext uri="{FF2B5EF4-FFF2-40B4-BE49-F238E27FC236}">
                      <a16:creationId xmlns:a16="http://schemas.microsoft.com/office/drawing/2014/main" id="{93571E6D-44DE-4FCF-B1DC-39AD31684C2E}"/>
                    </a:ext>
                  </a:extLst>
                </p:cNvPr>
                <p:cNvSpPr/>
                <p:nvPr/>
              </p:nvSpPr>
              <p:spPr>
                <a:xfrm>
                  <a:off x="3435670" y="2260950"/>
                  <a:ext cx="52339" cy="52085"/>
                </a:xfrm>
                <a:custGeom>
                  <a:avLst/>
                  <a:gdLst>
                    <a:gd name="connsiteX0" fmla="*/ -8 w 52339"/>
                    <a:gd name="connsiteY0" fmla="*/ 48202 h 52085"/>
                    <a:gd name="connsiteX1" fmla="*/ 52331 w 52339"/>
                    <a:gd name="connsiteY1" fmla="*/ -57 h 52085"/>
                    <a:gd name="connsiteX2" fmla="*/ 3837 w 52339"/>
                    <a:gd name="connsiteY2" fmla="*/ 52028 h 52085"/>
                    <a:gd name="connsiteX3" fmla="*/ -8 w 52339"/>
                    <a:gd name="connsiteY3" fmla="*/ 48202 h 5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339" h="52085">
                      <a:moveTo>
                        <a:pt x="-8" y="48202"/>
                      </a:moveTo>
                      <a:cubicBezTo>
                        <a:pt x="13896" y="28783"/>
                        <a:pt x="33119" y="14068"/>
                        <a:pt x="52331" y="-57"/>
                      </a:cubicBezTo>
                      <a:cubicBezTo>
                        <a:pt x="38137" y="19362"/>
                        <a:pt x="20993" y="35545"/>
                        <a:pt x="3837" y="52028"/>
                      </a:cubicBezTo>
                      <a:cubicBezTo>
                        <a:pt x="2652" y="50849"/>
                        <a:pt x="1479" y="49381"/>
                        <a:pt x="-8" y="4820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orme libre : forme 22">
                  <a:extLst>
                    <a:ext uri="{FF2B5EF4-FFF2-40B4-BE49-F238E27FC236}">
                      <a16:creationId xmlns:a16="http://schemas.microsoft.com/office/drawing/2014/main" id="{FC325A4E-0575-4B69-BFD9-568446FA66E8}"/>
                    </a:ext>
                  </a:extLst>
                </p:cNvPr>
                <p:cNvSpPr/>
                <p:nvPr/>
              </p:nvSpPr>
              <p:spPr>
                <a:xfrm>
                  <a:off x="3423700" y="2242376"/>
                  <a:ext cx="61515" cy="57090"/>
                </a:xfrm>
                <a:custGeom>
                  <a:avLst/>
                  <a:gdLst>
                    <a:gd name="connsiteX0" fmla="*/ 61507 w 61515"/>
                    <a:gd name="connsiteY0" fmla="*/ 1411 h 57090"/>
                    <a:gd name="connsiteX1" fmla="*/ 4139 w 61515"/>
                    <a:gd name="connsiteY1" fmla="*/ 57033 h 57090"/>
                    <a:gd name="connsiteX2" fmla="*/ -8 w 61515"/>
                    <a:gd name="connsiteY2" fmla="*/ 52918 h 57090"/>
                    <a:gd name="connsiteX3" fmla="*/ 59440 w 61515"/>
                    <a:gd name="connsiteY3" fmla="*/ -57 h 57090"/>
                    <a:gd name="connsiteX4" fmla="*/ 61507 w 61515"/>
                    <a:gd name="connsiteY4" fmla="*/ 1411 h 57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515" h="57090">
                      <a:moveTo>
                        <a:pt x="61507" y="1411"/>
                      </a:moveTo>
                      <a:cubicBezTo>
                        <a:pt x="45536" y="23188"/>
                        <a:pt x="24837" y="39972"/>
                        <a:pt x="4139" y="57033"/>
                      </a:cubicBezTo>
                      <a:cubicBezTo>
                        <a:pt x="2663" y="55565"/>
                        <a:pt x="1479" y="54097"/>
                        <a:pt x="-8" y="52918"/>
                      </a:cubicBezTo>
                      <a:lnTo>
                        <a:pt x="59440" y="-57"/>
                      </a:lnTo>
                      <a:cubicBezTo>
                        <a:pt x="60322" y="243"/>
                        <a:pt x="59440" y="-57"/>
                        <a:pt x="61507" y="141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orme libre : forme 23">
                  <a:extLst>
                    <a:ext uri="{FF2B5EF4-FFF2-40B4-BE49-F238E27FC236}">
                      <a16:creationId xmlns:a16="http://schemas.microsoft.com/office/drawing/2014/main" id="{9C90773C-1C3C-44F6-A64D-E4D147C77DB0}"/>
                    </a:ext>
                  </a:extLst>
                </p:cNvPr>
                <p:cNvSpPr/>
                <p:nvPr/>
              </p:nvSpPr>
              <p:spPr>
                <a:xfrm>
                  <a:off x="3428088" y="1991314"/>
                  <a:ext cx="33432" cy="19708"/>
                </a:xfrm>
                <a:custGeom>
                  <a:avLst/>
                  <a:gdLst>
                    <a:gd name="connsiteX0" fmla="*/ 33425 w 33432"/>
                    <a:gd name="connsiteY0" fmla="*/ -57 h 19708"/>
                    <a:gd name="connsiteX1" fmla="*/ 28105 w 33432"/>
                    <a:gd name="connsiteY1" fmla="*/ 16415 h 19708"/>
                    <a:gd name="connsiteX2" fmla="*/ 3271 w 33432"/>
                    <a:gd name="connsiteY2" fmla="*/ 19651 h 19708"/>
                    <a:gd name="connsiteX3" fmla="*/ 18 w 33432"/>
                    <a:gd name="connsiteY3" fmla="*/ 16415 h 19708"/>
                    <a:gd name="connsiteX4" fmla="*/ 3271 w 33432"/>
                    <a:gd name="connsiteY4" fmla="*/ 11710 h 19708"/>
                    <a:gd name="connsiteX5" fmla="*/ 33425 w 33432"/>
                    <a:gd name="connsiteY5" fmla="*/ -57 h 197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432" h="19708">
                      <a:moveTo>
                        <a:pt x="33425" y="-57"/>
                      </a:moveTo>
                      <a:cubicBezTo>
                        <a:pt x="31067" y="7884"/>
                        <a:pt x="30765" y="15825"/>
                        <a:pt x="28105" y="16415"/>
                      </a:cubicBezTo>
                      <a:cubicBezTo>
                        <a:pt x="20416" y="19062"/>
                        <a:pt x="11553" y="19062"/>
                        <a:pt x="3271" y="19651"/>
                      </a:cubicBezTo>
                      <a:cubicBezTo>
                        <a:pt x="2086" y="19651"/>
                        <a:pt x="-283" y="17305"/>
                        <a:pt x="18" y="16415"/>
                      </a:cubicBezTo>
                      <a:cubicBezTo>
                        <a:pt x="309" y="14658"/>
                        <a:pt x="1784" y="12300"/>
                        <a:pt x="3271" y="11710"/>
                      </a:cubicBezTo>
                      <a:cubicBezTo>
                        <a:pt x="12134" y="7884"/>
                        <a:pt x="21310" y="4347"/>
                        <a:pt x="33425" y="-5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orme libre : forme 24">
                  <a:extLst>
                    <a:ext uri="{FF2B5EF4-FFF2-40B4-BE49-F238E27FC236}">
                      <a16:creationId xmlns:a16="http://schemas.microsoft.com/office/drawing/2014/main" id="{07EB6E2E-A84C-4654-90D0-7130934F5DC9}"/>
                    </a:ext>
                  </a:extLst>
                </p:cNvPr>
                <p:cNvSpPr/>
                <p:nvPr/>
              </p:nvSpPr>
              <p:spPr>
                <a:xfrm>
                  <a:off x="3306903" y="1742623"/>
                  <a:ext cx="270206" cy="194532"/>
                </a:xfrm>
                <a:custGeom>
                  <a:avLst/>
                  <a:gdLst>
                    <a:gd name="connsiteX0" fmla="*/ 157572 w 270206"/>
                    <a:gd name="connsiteY0" fmla="*/ 1143 h 194532"/>
                    <a:gd name="connsiteX1" fmla="*/ 239775 w 270206"/>
                    <a:gd name="connsiteY1" fmla="*/ 38811 h 194532"/>
                    <a:gd name="connsiteX2" fmla="*/ 250124 w 270206"/>
                    <a:gd name="connsiteY2" fmla="*/ 164173 h 194532"/>
                    <a:gd name="connsiteX3" fmla="*/ 231795 w 270206"/>
                    <a:gd name="connsiteY3" fmla="*/ 190069 h 194532"/>
                    <a:gd name="connsiteX4" fmla="*/ 220853 w 270206"/>
                    <a:gd name="connsiteY4" fmla="*/ 194188 h 194532"/>
                    <a:gd name="connsiteX5" fmla="*/ 23321 w 270206"/>
                    <a:gd name="connsiteY5" fmla="*/ 95606 h 194532"/>
                    <a:gd name="connsiteX6" fmla="*/ 22136 w 270206"/>
                    <a:gd name="connsiteY6" fmla="*/ 39694 h 194532"/>
                    <a:gd name="connsiteX7" fmla="*/ 157572 w 270206"/>
                    <a:gd name="connsiteY7" fmla="*/ 1143 h 19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0206" h="194532">
                      <a:moveTo>
                        <a:pt x="157572" y="1143"/>
                      </a:moveTo>
                      <a:cubicBezTo>
                        <a:pt x="187145" y="4969"/>
                        <a:pt x="216125" y="16151"/>
                        <a:pt x="239775" y="38811"/>
                      </a:cubicBezTo>
                      <a:cubicBezTo>
                        <a:pt x="276154" y="73830"/>
                        <a:pt x="280289" y="123857"/>
                        <a:pt x="250124" y="164173"/>
                      </a:cubicBezTo>
                      <a:cubicBezTo>
                        <a:pt x="243921" y="172706"/>
                        <a:pt x="238601" y="181829"/>
                        <a:pt x="231795" y="190069"/>
                      </a:cubicBezTo>
                      <a:cubicBezTo>
                        <a:pt x="229727" y="192717"/>
                        <a:pt x="223815" y="195365"/>
                        <a:pt x="220853" y="194188"/>
                      </a:cubicBezTo>
                      <a:cubicBezTo>
                        <a:pt x="150184" y="170941"/>
                        <a:pt x="83349" y="140042"/>
                        <a:pt x="23321" y="95606"/>
                      </a:cubicBezTo>
                      <a:cubicBezTo>
                        <a:pt x="-8912" y="71476"/>
                        <a:pt x="-6252" y="64708"/>
                        <a:pt x="22136" y="39694"/>
                      </a:cubicBezTo>
                      <a:cubicBezTo>
                        <a:pt x="56738" y="9677"/>
                        <a:pt x="106116" y="-4448"/>
                        <a:pt x="157572" y="114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orme libre : forme 25">
                  <a:extLst>
                    <a:ext uri="{FF2B5EF4-FFF2-40B4-BE49-F238E27FC236}">
                      <a16:creationId xmlns:a16="http://schemas.microsoft.com/office/drawing/2014/main" id="{4FEC03E0-07CE-4222-B311-C12A6C5480D8}"/>
                    </a:ext>
                  </a:extLst>
                </p:cNvPr>
                <p:cNvSpPr/>
                <p:nvPr/>
              </p:nvSpPr>
              <p:spPr>
                <a:xfrm>
                  <a:off x="3240232" y="1864183"/>
                  <a:ext cx="139377" cy="91818"/>
                </a:xfrm>
                <a:custGeom>
                  <a:avLst/>
                  <a:gdLst>
                    <a:gd name="connsiteX0" fmla="*/ 82302 w 139377"/>
                    <a:gd name="connsiteY0" fmla="*/ 4357 h 91818"/>
                    <a:gd name="connsiteX1" fmla="*/ 3944 w 139377"/>
                    <a:gd name="connsiteY1" fmla="*/ 70275 h 91818"/>
                    <a:gd name="connsiteX2" fmla="*/ 32332 w 139377"/>
                    <a:gd name="connsiteY2" fmla="*/ 52029 h 91818"/>
                    <a:gd name="connsiteX3" fmla="*/ 60419 w 139377"/>
                    <a:gd name="connsiteY3" fmla="*/ 31136 h 91818"/>
                    <a:gd name="connsiteX4" fmla="*/ 87924 w 139377"/>
                    <a:gd name="connsiteY4" fmla="*/ 8182 h 91818"/>
                    <a:gd name="connsiteX5" fmla="*/ 139369 w 139377"/>
                    <a:gd name="connsiteY5" fmla="*/ 46438 h 91818"/>
                    <a:gd name="connsiteX6" fmla="*/ 116312 w 139377"/>
                    <a:gd name="connsiteY6" fmla="*/ 68804 h 91818"/>
                    <a:gd name="connsiteX7" fmla="*/ 90584 w 139377"/>
                    <a:gd name="connsiteY7" fmla="*/ 87935 h 91818"/>
                    <a:gd name="connsiteX8" fmla="*/ 127544 w 139377"/>
                    <a:gd name="connsiteY8" fmla="*/ 45555 h 91818"/>
                    <a:gd name="connsiteX9" fmla="*/ 123700 w 139377"/>
                    <a:gd name="connsiteY9" fmla="*/ 42025 h 91818"/>
                    <a:gd name="connsiteX10" fmla="*/ 82012 w 139377"/>
                    <a:gd name="connsiteY10" fmla="*/ 83520 h 91818"/>
                    <a:gd name="connsiteX11" fmla="*/ 83778 w 139377"/>
                    <a:gd name="connsiteY11" fmla="*/ 85577 h 91818"/>
                    <a:gd name="connsiteX12" fmla="*/ 71662 w 139377"/>
                    <a:gd name="connsiteY12" fmla="*/ 84398 h 91818"/>
                    <a:gd name="connsiteX13" fmla="*/ 93535 w 139377"/>
                    <a:gd name="connsiteY13" fmla="*/ 63506 h 91818"/>
                    <a:gd name="connsiteX14" fmla="*/ 113652 w 139377"/>
                    <a:gd name="connsiteY14" fmla="*/ 41436 h 91818"/>
                    <a:gd name="connsiteX15" fmla="*/ 98273 w 139377"/>
                    <a:gd name="connsiteY15" fmla="*/ 50558 h 91818"/>
                    <a:gd name="connsiteX16" fmla="*/ 61894 w 139377"/>
                    <a:gd name="connsiteY16" fmla="*/ 79694 h 91818"/>
                    <a:gd name="connsiteX17" fmla="*/ 51254 w 139377"/>
                    <a:gd name="connsiteY17" fmla="*/ 80572 h 91818"/>
                    <a:gd name="connsiteX18" fmla="*/ 33506 w 139377"/>
                    <a:gd name="connsiteY18" fmla="*/ 78804 h 91818"/>
                    <a:gd name="connsiteX19" fmla="*/ 95613 w 139377"/>
                    <a:gd name="connsiteY19" fmla="*/ 19659 h 91818"/>
                    <a:gd name="connsiteX20" fmla="*/ 93244 w 139377"/>
                    <a:gd name="connsiteY20" fmla="*/ 17011 h 91818"/>
                    <a:gd name="connsiteX21" fmla="*/ 85856 w 139377"/>
                    <a:gd name="connsiteY21" fmla="*/ 21720 h 91818"/>
                    <a:gd name="connsiteX22" fmla="*/ 14294 w 139377"/>
                    <a:gd name="connsiteY22" fmla="*/ 78515 h 91818"/>
                    <a:gd name="connsiteX23" fmla="*/ 7789 w 139377"/>
                    <a:gd name="connsiteY23" fmla="*/ 91761 h 91818"/>
                    <a:gd name="connsiteX24" fmla="*/ 390 w 139377"/>
                    <a:gd name="connsiteY24" fmla="*/ 56738 h 91818"/>
                    <a:gd name="connsiteX25" fmla="*/ 11623 w 139377"/>
                    <a:gd name="connsiteY25" fmla="*/ 48793 h 91818"/>
                    <a:gd name="connsiteX26" fmla="*/ 67818 w 139377"/>
                    <a:gd name="connsiteY26" fmla="*/ 4946 h 91818"/>
                    <a:gd name="connsiteX27" fmla="*/ 81118 w 139377"/>
                    <a:gd name="connsiteY27" fmla="*/ -57 h 91818"/>
                    <a:gd name="connsiteX28" fmla="*/ 82302 w 139377"/>
                    <a:gd name="connsiteY28" fmla="*/ 4357 h 91818"/>
                    <a:gd name="connsiteX29" fmla="*/ 108030 w 139377"/>
                    <a:gd name="connsiteY29" fmla="*/ 29960 h 91818"/>
                    <a:gd name="connsiteX30" fmla="*/ 106555 w 139377"/>
                    <a:gd name="connsiteY30" fmla="*/ 28193 h 91818"/>
                    <a:gd name="connsiteX31" fmla="*/ 48292 w 139377"/>
                    <a:gd name="connsiteY31" fmla="*/ 72334 h 91818"/>
                    <a:gd name="connsiteX32" fmla="*/ 48292 w 139377"/>
                    <a:gd name="connsiteY32" fmla="*/ 77926 h 91818"/>
                    <a:gd name="connsiteX33" fmla="*/ 55099 w 139377"/>
                    <a:gd name="connsiteY33" fmla="*/ 77338 h 91818"/>
                    <a:gd name="connsiteX34" fmla="*/ 108030 w 139377"/>
                    <a:gd name="connsiteY34" fmla="*/ 29960 h 918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9377" h="91818">
                      <a:moveTo>
                        <a:pt x="82302" y="4357"/>
                      </a:moveTo>
                      <a:cubicBezTo>
                        <a:pt x="57167" y="27310"/>
                        <a:pt x="24341" y="41436"/>
                        <a:pt x="3944" y="70275"/>
                      </a:cubicBezTo>
                      <a:cubicBezTo>
                        <a:pt x="17244" y="69980"/>
                        <a:pt x="22866" y="58210"/>
                        <a:pt x="32332" y="52029"/>
                      </a:cubicBezTo>
                      <a:cubicBezTo>
                        <a:pt x="42090" y="45850"/>
                        <a:pt x="51254" y="38493"/>
                        <a:pt x="60419" y="31136"/>
                      </a:cubicBezTo>
                      <a:cubicBezTo>
                        <a:pt x="69885" y="23779"/>
                        <a:pt x="78759" y="15833"/>
                        <a:pt x="87924" y="8182"/>
                      </a:cubicBezTo>
                      <a:cubicBezTo>
                        <a:pt x="104778" y="20542"/>
                        <a:pt x="121632" y="33196"/>
                        <a:pt x="139369" y="46438"/>
                      </a:cubicBezTo>
                      <a:cubicBezTo>
                        <a:pt x="131982" y="53796"/>
                        <a:pt x="125175" y="62330"/>
                        <a:pt x="116312" y="68804"/>
                      </a:cubicBezTo>
                      <a:cubicBezTo>
                        <a:pt x="108321" y="74689"/>
                        <a:pt x="105371" y="87346"/>
                        <a:pt x="90584" y="87935"/>
                      </a:cubicBezTo>
                      <a:cubicBezTo>
                        <a:pt x="103884" y="72629"/>
                        <a:pt x="115720" y="59092"/>
                        <a:pt x="127544" y="45555"/>
                      </a:cubicBezTo>
                      <a:cubicBezTo>
                        <a:pt x="126360" y="44378"/>
                        <a:pt x="125175" y="43202"/>
                        <a:pt x="123700" y="42025"/>
                      </a:cubicBezTo>
                      <a:cubicBezTo>
                        <a:pt x="109807" y="55855"/>
                        <a:pt x="95904" y="69686"/>
                        <a:pt x="82012" y="83520"/>
                      </a:cubicBezTo>
                      <a:cubicBezTo>
                        <a:pt x="82593" y="84109"/>
                        <a:pt x="83185" y="84988"/>
                        <a:pt x="83778" y="85577"/>
                      </a:cubicBezTo>
                      <a:cubicBezTo>
                        <a:pt x="80235" y="85277"/>
                        <a:pt x="76982" y="84699"/>
                        <a:pt x="71662" y="84398"/>
                      </a:cubicBezTo>
                      <a:cubicBezTo>
                        <a:pt x="79642" y="76749"/>
                        <a:pt x="86438" y="70275"/>
                        <a:pt x="93535" y="63506"/>
                      </a:cubicBezTo>
                      <a:cubicBezTo>
                        <a:pt x="100341" y="56738"/>
                        <a:pt x="107148" y="49676"/>
                        <a:pt x="113652" y="41436"/>
                      </a:cubicBezTo>
                      <a:cubicBezTo>
                        <a:pt x="108623" y="44378"/>
                        <a:pt x="103001" y="47027"/>
                        <a:pt x="98273" y="50558"/>
                      </a:cubicBezTo>
                      <a:cubicBezTo>
                        <a:pt x="85856" y="59975"/>
                        <a:pt x="74322" y="70275"/>
                        <a:pt x="61894" y="79694"/>
                      </a:cubicBezTo>
                      <a:cubicBezTo>
                        <a:pt x="59536" y="81462"/>
                        <a:pt x="54797" y="80572"/>
                        <a:pt x="51254" y="80572"/>
                      </a:cubicBezTo>
                      <a:cubicBezTo>
                        <a:pt x="45934" y="80283"/>
                        <a:pt x="40603" y="79393"/>
                        <a:pt x="33506" y="78804"/>
                      </a:cubicBezTo>
                      <a:cubicBezTo>
                        <a:pt x="54797" y="58504"/>
                        <a:pt x="80525" y="44378"/>
                        <a:pt x="95613" y="19659"/>
                      </a:cubicBezTo>
                      <a:cubicBezTo>
                        <a:pt x="94719" y="18776"/>
                        <a:pt x="94127" y="17894"/>
                        <a:pt x="93244" y="17011"/>
                      </a:cubicBezTo>
                      <a:cubicBezTo>
                        <a:pt x="90875" y="18483"/>
                        <a:pt x="88215" y="19954"/>
                        <a:pt x="85856" y="21720"/>
                      </a:cubicBezTo>
                      <a:cubicBezTo>
                        <a:pt x="61894" y="40554"/>
                        <a:pt x="37943" y="59093"/>
                        <a:pt x="14294" y="78515"/>
                      </a:cubicBezTo>
                      <a:cubicBezTo>
                        <a:pt x="10740" y="81462"/>
                        <a:pt x="9857" y="87635"/>
                        <a:pt x="7789" y="91761"/>
                      </a:cubicBezTo>
                      <a:cubicBezTo>
                        <a:pt x="1575" y="86456"/>
                        <a:pt x="-1085" y="74689"/>
                        <a:pt x="390" y="56738"/>
                      </a:cubicBezTo>
                      <a:cubicBezTo>
                        <a:pt x="4235" y="53796"/>
                        <a:pt x="8080" y="51441"/>
                        <a:pt x="11623" y="48793"/>
                      </a:cubicBezTo>
                      <a:cubicBezTo>
                        <a:pt x="30254" y="34079"/>
                        <a:pt x="48885" y="19366"/>
                        <a:pt x="67818" y="4946"/>
                      </a:cubicBezTo>
                      <a:cubicBezTo>
                        <a:pt x="71361" y="2297"/>
                        <a:pt x="76681" y="1709"/>
                        <a:pt x="81118" y="-57"/>
                      </a:cubicBezTo>
                      <a:cubicBezTo>
                        <a:pt x="81710" y="1414"/>
                        <a:pt x="82012" y="2886"/>
                        <a:pt x="82302" y="4357"/>
                      </a:cubicBezTo>
                      <a:close/>
                      <a:moveTo>
                        <a:pt x="108030" y="29960"/>
                      </a:moveTo>
                      <a:cubicBezTo>
                        <a:pt x="107438" y="29370"/>
                        <a:pt x="106846" y="28782"/>
                        <a:pt x="106555" y="28193"/>
                      </a:cubicBezTo>
                      <a:cubicBezTo>
                        <a:pt x="87030" y="42907"/>
                        <a:pt x="67516" y="57620"/>
                        <a:pt x="48292" y="72334"/>
                      </a:cubicBezTo>
                      <a:cubicBezTo>
                        <a:pt x="47409" y="72924"/>
                        <a:pt x="48292" y="75867"/>
                        <a:pt x="48292" y="77926"/>
                      </a:cubicBezTo>
                      <a:cubicBezTo>
                        <a:pt x="50662" y="77926"/>
                        <a:pt x="53624" y="78515"/>
                        <a:pt x="55099" y="77338"/>
                      </a:cubicBezTo>
                      <a:cubicBezTo>
                        <a:pt x="72545" y="61741"/>
                        <a:pt x="90282" y="45850"/>
                        <a:pt x="108030" y="299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orme libre : forme 26">
                  <a:extLst>
                    <a:ext uri="{FF2B5EF4-FFF2-40B4-BE49-F238E27FC236}">
                      <a16:creationId xmlns:a16="http://schemas.microsoft.com/office/drawing/2014/main" id="{0AA5ABC7-0332-4147-9A97-B8FCE2AB3DA4}"/>
                    </a:ext>
                  </a:extLst>
                </p:cNvPr>
                <p:cNvSpPr/>
                <p:nvPr/>
              </p:nvSpPr>
              <p:spPr>
                <a:xfrm>
                  <a:off x="3267543" y="1793802"/>
                  <a:ext cx="303685" cy="175362"/>
                </a:xfrm>
                <a:custGeom>
                  <a:avLst/>
                  <a:gdLst>
                    <a:gd name="connsiteX0" fmla="*/ 21283 w 303685"/>
                    <a:gd name="connsiteY0" fmla="*/ 33833 h 175362"/>
                    <a:gd name="connsiteX1" fmla="*/ 10341 w 303685"/>
                    <a:gd name="connsiteY1" fmla="*/ 43838 h 175362"/>
                    <a:gd name="connsiteX2" fmla="*/ 7972 w 303685"/>
                    <a:gd name="connsiteY2" fmla="*/ 41779 h 175362"/>
                    <a:gd name="connsiteX3" fmla="*/ 15661 w 303685"/>
                    <a:gd name="connsiteY3" fmla="*/ 26771 h 175362"/>
                    <a:gd name="connsiteX4" fmla="*/ -8 w 303685"/>
                    <a:gd name="connsiteY4" fmla="*/ 24416 h 175362"/>
                    <a:gd name="connsiteX5" fmla="*/ 19506 w 303685"/>
                    <a:gd name="connsiteY5" fmla="*/ 2935 h 175362"/>
                    <a:gd name="connsiteX6" fmla="*/ 34293 w 303685"/>
                    <a:gd name="connsiteY6" fmla="*/ 8819 h 175362"/>
                    <a:gd name="connsiteX7" fmla="*/ 56176 w 303685"/>
                    <a:gd name="connsiteY7" fmla="*/ 48252 h 175362"/>
                    <a:gd name="connsiteX8" fmla="*/ 165582 w 303685"/>
                    <a:gd name="connsiteY8" fmla="*/ 119173 h 175362"/>
                    <a:gd name="connsiteX9" fmla="*/ 276776 w 303685"/>
                    <a:gd name="connsiteY9" fmla="*/ 163610 h 175362"/>
                    <a:gd name="connsiteX10" fmla="*/ 303678 w 303685"/>
                    <a:gd name="connsiteY10" fmla="*/ 166546 h 175362"/>
                    <a:gd name="connsiteX11" fmla="*/ 290669 w 303685"/>
                    <a:gd name="connsiteY11" fmla="*/ 174787 h 175362"/>
                    <a:gd name="connsiteX12" fmla="*/ 231825 w 303685"/>
                    <a:gd name="connsiteY12" fmla="*/ 157137 h 175362"/>
                    <a:gd name="connsiteX13" fmla="*/ 135719 w 303685"/>
                    <a:gd name="connsiteY13" fmla="*/ 114759 h 175362"/>
                    <a:gd name="connsiteX14" fmla="*/ 63865 w 303685"/>
                    <a:gd name="connsiteY14" fmla="*/ 68852 h 175362"/>
                    <a:gd name="connsiteX15" fmla="*/ 32515 w 303685"/>
                    <a:gd name="connsiteY15" fmla="*/ 45604 h 175362"/>
                    <a:gd name="connsiteX16" fmla="*/ 21283 w 303685"/>
                    <a:gd name="connsiteY16" fmla="*/ 33833 h 17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03685" h="175362">
                      <a:moveTo>
                        <a:pt x="21283" y="33833"/>
                      </a:moveTo>
                      <a:cubicBezTo>
                        <a:pt x="16846" y="37658"/>
                        <a:pt x="13594" y="40896"/>
                        <a:pt x="10341" y="43838"/>
                      </a:cubicBezTo>
                      <a:cubicBezTo>
                        <a:pt x="9447" y="43250"/>
                        <a:pt x="8866" y="42661"/>
                        <a:pt x="7972" y="41779"/>
                      </a:cubicBezTo>
                      <a:cubicBezTo>
                        <a:pt x="10341" y="37365"/>
                        <a:pt x="12409" y="32950"/>
                        <a:pt x="15661" y="26771"/>
                      </a:cubicBezTo>
                      <a:cubicBezTo>
                        <a:pt x="10341" y="25888"/>
                        <a:pt x="6497" y="25299"/>
                        <a:pt x="-8" y="24416"/>
                      </a:cubicBezTo>
                      <a:cubicBezTo>
                        <a:pt x="7089" y="16765"/>
                        <a:pt x="12700" y="9114"/>
                        <a:pt x="19506" y="2935"/>
                      </a:cubicBezTo>
                      <a:cubicBezTo>
                        <a:pt x="26011" y="-2951"/>
                        <a:pt x="34885" y="285"/>
                        <a:pt x="34293" y="8819"/>
                      </a:cubicBezTo>
                      <a:cubicBezTo>
                        <a:pt x="33108" y="27064"/>
                        <a:pt x="44050" y="37953"/>
                        <a:pt x="56176" y="48252"/>
                      </a:cubicBezTo>
                      <a:cubicBezTo>
                        <a:pt x="89594" y="76797"/>
                        <a:pt x="126845" y="98574"/>
                        <a:pt x="165582" y="119173"/>
                      </a:cubicBezTo>
                      <a:cubicBezTo>
                        <a:pt x="201067" y="138006"/>
                        <a:pt x="237447" y="154489"/>
                        <a:pt x="276776" y="163610"/>
                      </a:cubicBezTo>
                      <a:cubicBezTo>
                        <a:pt x="285349" y="165667"/>
                        <a:pt x="294223" y="165667"/>
                        <a:pt x="303678" y="166546"/>
                      </a:cubicBezTo>
                      <a:cubicBezTo>
                        <a:pt x="301610" y="172441"/>
                        <a:pt x="298358" y="176856"/>
                        <a:pt x="290669" y="174787"/>
                      </a:cubicBezTo>
                      <a:cubicBezTo>
                        <a:pt x="270864" y="169204"/>
                        <a:pt x="250746" y="164789"/>
                        <a:pt x="231825" y="157137"/>
                      </a:cubicBezTo>
                      <a:cubicBezTo>
                        <a:pt x="199301" y="144186"/>
                        <a:pt x="167359" y="129472"/>
                        <a:pt x="135719" y="114759"/>
                      </a:cubicBezTo>
                      <a:cubicBezTo>
                        <a:pt x="109700" y="102693"/>
                        <a:pt x="84855" y="89451"/>
                        <a:pt x="63865" y="68852"/>
                      </a:cubicBezTo>
                      <a:cubicBezTo>
                        <a:pt x="54701" y="59729"/>
                        <a:pt x="42865" y="53550"/>
                        <a:pt x="32515" y="45604"/>
                      </a:cubicBezTo>
                      <a:cubicBezTo>
                        <a:pt x="28380" y="42073"/>
                        <a:pt x="24536" y="37070"/>
                        <a:pt x="21283" y="338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orme libre : forme 27">
                  <a:extLst>
                    <a:ext uri="{FF2B5EF4-FFF2-40B4-BE49-F238E27FC236}">
                      <a16:creationId xmlns:a16="http://schemas.microsoft.com/office/drawing/2014/main" id="{D9EF7506-CFE5-4B7E-89D0-F0B178893173}"/>
                    </a:ext>
                  </a:extLst>
                </p:cNvPr>
                <p:cNvSpPr/>
                <p:nvPr/>
              </p:nvSpPr>
              <p:spPr>
                <a:xfrm>
                  <a:off x="3371036" y="1920378"/>
                  <a:ext cx="55893" cy="31207"/>
                </a:xfrm>
                <a:custGeom>
                  <a:avLst/>
                  <a:gdLst>
                    <a:gd name="connsiteX0" fmla="*/ -8 w 55893"/>
                    <a:gd name="connsiteY0" fmla="*/ 27913 h 31207"/>
                    <a:gd name="connsiteX1" fmla="*/ 5905 w 55893"/>
                    <a:gd name="connsiteY1" fmla="*/ 20847 h 31207"/>
                    <a:gd name="connsiteX2" fmla="*/ 55886 w 55893"/>
                    <a:gd name="connsiteY2" fmla="*/ 14373 h 31207"/>
                    <a:gd name="connsiteX3" fmla="*/ 1467 w 55893"/>
                    <a:gd name="connsiteY3" fmla="*/ 31150 h 31207"/>
                    <a:gd name="connsiteX4" fmla="*/ -8 w 55893"/>
                    <a:gd name="connsiteY4" fmla="*/ 27913 h 3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5893" h="31207">
                      <a:moveTo>
                        <a:pt x="-8" y="27913"/>
                      </a:moveTo>
                      <a:cubicBezTo>
                        <a:pt x="2060" y="25555"/>
                        <a:pt x="4139" y="23198"/>
                        <a:pt x="5905" y="20847"/>
                      </a:cubicBezTo>
                      <a:cubicBezTo>
                        <a:pt x="30157" y="-7991"/>
                        <a:pt x="20400" y="-3872"/>
                        <a:pt x="55886" y="14373"/>
                      </a:cubicBezTo>
                      <a:cubicBezTo>
                        <a:pt x="37847" y="19964"/>
                        <a:pt x="19808" y="25555"/>
                        <a:pt x="1467" y="31150"/>
                      </a:cubicBezTo>
                      <a:cubicBezTo>
                        <a:pt x="1177" y="29971"/>
                        <a:pt x="584" y="28792"/>
                        <a:pt x="-8" y="279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orme libre : forme 28">
                  <a:extLst>
                    <a:ext uri="{FF2B5EF4-FFF2-40B4-BE49-F238E27FC236}">
                      <a16:creationId xmlns:a16="http://schemas.microsoft.com/office/drawing/2014/main" id="{1878B5A7-B660-4B25-BCD7-DF564EAD1EC8}"/>
                    </a:ext>
                  </a:extLst>
                </p:cNvPr>
                <p:cNvSpPr/>
                <p:nvPr/>
              </p:nvSpPr>
              <p:spPr>
                <a:xfrm>
                  <a:off x="3255125" y="1837992"/>
                  <a:ext cx="47309" cy="34724"/>
                </a:xfrm>
                <a:custGeom>
                  <a:avLst/>
                  <a:gdLst>
                    <a:gd name="connsiteX0" fmla="*/ 47302 w 47309"/>
                    <a:gd name="connsiteY0" fmla="*/ 12008 h 34724"/>
                    <a:gd name="connsiteX1" fmla="*/ 15069 w 47309"/>
                    <a:gd name="connsiteY1" fmla="*/ 26722 h 34724"/>
                    <a:gd name="connsiteX2" fmla="*/ 1758 w 47309"/>
                    <a:gd name="connsiteY2" fmla="*/ 34668 h 34724"/>
                    <a:gd name="connsiteX3" fmla="*/ -8 w 47309"/>
                    <a:gd name="connsiteY3" fmla="*/ 32608 h 34724"/>
                    <a:gd name="connsiteX4" fmla="*/ 36360 w 47309"/>
                    <a:gd name="connsiteY4" fmla="*/ -57 h 34724"/>
                    <a:gd name="connsiteX5" fmla="*/ 47302 w 47309"/>
                    <a:gd name="connsiteY5" fmla="*/ 12008 h 34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7309" h="34724">
                      <a:moveTo>
                        <a:pt x="47302" y="12008"/>
                      </a:moveTo>
                      <a:cubicBezTo>
                        <a:pt x="36651" y="17011"/>
                        <a:pt x="25709" y="21719"/>
                        <a:pt x="15069" y="26722"/>
                      </a:cubicBezTo>
                      <a:cubicBezTo>
                        <a:pt x="10342" y="29076"/>
                        <a:pt x="6195" y="32019"/>
                        <a:pt x="1758" y="34668"/>
                      </a:cubicBezTo>
                      <a:cubicBezTo>
                        <a:pt x="1166" y="34079"/>
                        <a:pt x="573" y="33196"/>
                        <a:pt x="-8" y="32608"/>
                      </a:cubicBezTo>
                      <a:cubicBezTo>
                        <a:pt x="11817" y="22014"/>
                        <a:pt x="23641" y="11420"/>
                        <a:pt x="36360" y="-57"/>
                      </a:cubicBezTo>
                      <a:cubicBezTo>
                        <a:pt x="40496" y="4357"/>
                        <a:pt x="43748" y="8183"/>
                        <a:pt x="47302" y="120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orme libre : forme 29">
                  <a:extLst>
                    <a:ext uri="{FF2B5EF4-FFF2-40B4-BE49-F238E27FC236}">
                      <a16:creationId xmlns:a16="http://schemas.microsoft.com/office/drawing/2014/main" id="{7A7735AA-BA49-4C98-B810-07D05CF03A05}"/>
                    </a:ext>
                  </a:extLst>
                </p:cNvPr>
                <p:cNvSpPr/>
                <p:nvPr/>
              </p:nvSpPr>
              <p:spPr>
                <a:xfrm>
                  <a:off x="3277300" y="1850057"/>
                  <a:ext cx="34602" cy="25895"/>
                </a:xfrm>
                <a:custGeom>
                  <a:avLst/>
                  <a:gdLst>
                    <a:gd name="connsiteX0" fmla="*/ 24826 w 34602"/>
                    <a:gd name="connsiteY0" fmla="*/ -57 h 25895"/>
                    <a:gd name="connsiteX1" fmla="*/ 34594 w 34602"/>
                    <a:gd name="connsiteY1" fmla="*/ 6417 h 25895"/>
                    <a:gd name="connsiteX2" fmla="*/ 2361 w 34602"/>
                    <a:gd name="connsiteY2" fmla="*/ 25839 h 25895"/>
                    <a:gd name="connsiteX3" fmla="*/ -8 w 34602"/>
                    <a:gd name="connsiteY3" fmla="*/ 22897 h 25895"/>
                    <a:gd name="connsiteX4" fmla="*/ 18623 w 34602"/>
                    <a:gd name="connsiteY4" fmla="*/ 9654 h 25895"/>
                    <a:gd name="connsiteX5" fmla="*/ 24826 w 34602"/>
                    <a:gd name="connsiteY5" fmla="*/ -57 h 25895"/>
                    <a:gd name="connsiteX6" fmla="*/ 24826 w 34602"/>
                    <a:gd name="connsiteY6" fmla="*/ -57 h 25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02" h="25895">
                      <a:moveTo>
                        <a:pt x="24826" y="-57"/>
                      </a:moveTo>
                      <a:cubicBezTo>
                        <a:pt x="27788" y="2003"/>
                        <a:pt x="30750" y="4063"/>
                        <a:pt x="34594" y="6417"/>
                      </a:cubicBezTo>
                      <a:cubicBezTo>
                        <a:pt x="23060" y="13480"/>
                        <a:pt x="12711" y="19659"/>
                        <a:pt x="2361" y="25839"/>
                      </a:cubicBezTo>
                      <a:cubicBezTo>
                        <a:pt x="1467" y="24956"/>
                        <a:pt x="875" y="24074"/>
                        <a:pt x="-8" y="22897"/>
                      </a:cubicBezTo>
                      <a:cubicBezTo>
                        <a:pt x="6206" y="18483"/>
                        <a:pt x="12711" y="14656"/>
                        <a:pt x="18623" y="9654"/>
                      </a:cubicBezTo>
                      <a:cubicBezTo>
                        <a:pt x="21574" y="7300"/>
                        <a:pt x="23060" y="3181"/>
                        <a:pt x="24826" y="-57"/>
                      </a:cubicBezTo>
                      <a:cubicBezTo>
                        <a:pt x="25128" y="-57"/>
                        <a:pt x="24826" y="-57"/>
                        <a:pt x="24826" y="-5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orme libre : forme 30">
                  <a:extLst>
                    <a:ext uri="{FF2B5EF4-FFF2-40B4-BE49-F238E27FC236}">
                      <a16:creationId xmlns:a16="http://schemas.microsoft.com/office/drawing/2014/main" id="{DFF384DF-78B9-43A0-BF4B-B4FE388262A5}"/>
                    </a:ext>
                  </a:extLst>
                </p:cNvPr>
                <p:cNvSpPr/>
                <p:nvPr/>
              </p:nvSpPr>
              <p:spPr>
                <a:xfrm>
                  <a:off x="3541365" y="1933044"/>
                  <a:ext cx="23950" cy="10300"/>
                </a:xfrm>
                <a:custGeom>
                  <a:avLst/>
                  <a:gdLst>
                    <a:gd name="connsiteX0" fmla="*/ -8 w 23950"/>
                    <a:gd name="connsiteY0" fmla="*/ 5828 h 10300"/>
                    <a:gd name="connsiteX1" fmla="*/ 15080 w 23950"/>
                    <a:gd name="connsiteY1" fmla="*/ -57 h 10300"/>
                    <a:gd name="connsiteX2" fmla="*/ 23943 w 23950"/>
                    <a:gd name="connsiteY2" fmla="*/ 10243 h 10300"/>
                    <a:gd name="connsiteX3" fmla="*/ 294 w 23950"/>
                    <a:gd name="connsiteY3" fmla="*/ 7594 h 10300"/>
                    <a:gd name="connsiteX4" fmla="*/ -8 w 23950"/>
                    <a:gd name="connsiteY4" fmla="*/ 5828 h 10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50" h="10300">
                      <a:moveTo>
                        <a:pt x="-8" y="5828"/>
                      </a:moveTo>
                      <a:cubicBezTo>
                        <a:pt x="5021" y="3768"/>
                        <a:pt x="10051" y="2003"/>
                        <a:pt x="15080" y="-57"/>
                      </a:cubicBezTo>
                      <a:cubicBezTo>
                        <a:pt x="17740" y="3179"/>
                        <a:pt x="20400" y="6122"/>
                        <a:pt x="23943" y="10243"/>
                      </a:cubicBezTo>
                      <a:cubicBezTo>
                        <a:pt x="15080" y="9359"/>
                        <a:pt x="7681" y="8476"/>
                        <a:pt x="294" y="7594"/>
                      </a:cubicBezTo>
                      <a:cubicBezTo>
                        <a:pt x="294" y="7005"/>
                        <a:pt x="-8" y="6416"/>
                        <a:pt x="-8" y="58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orme libre : forme 31">
                  <a:extLst>
                    <a:ext uri="{FF2B5EF4-FFF2-40B4-BE49-F238E27FC236}">
                      <a16:creationId xmlns:a16="http://schemas.microsoft.com/office/drawing/2014/main" id="{71009201-47F4-4A0E-B3ED-6798C726AC1D}"/>
                    </a:ext>
                  </a:extLst>
                </p:cNvPr>
                <p:cNvSpPr/>
                <p:nvPr/>
              </p:nvSpPr>
              <p:spPr>
                <a:xfrm>
                  <a:off x="3287844" y="1892433"/>
                  <a:ext cx="60425" cy="49777"/>
                </a:xfrm>
                <a:custGeom>
                  <a:avLst/>
                  <a:gdLst>
                    <a:gd name="connsiteX0" fmla="*/ 60418 w 60425"/>
                    <a:gd name="connsiteY0" fmla="*/ 1709 h 49777"/>
                    <a:gd name="connsiteX1" fmla="*/ 7185 w 60425"/>
                    <a:gd name="connsiteY1" fmla="*/ 49086 h 49777"/>
                    <a:gd name="connsiteX2" fmla="*/ 389 w 60425"/>
                    <a:gd name="connsiteY2" fmla="*/ 49675 h 49777"/>
                    <a:gd name="connsiteX3" fmla="*/ 389 w 60425"/>
                    <a:gd name="connsiteY3" fmla="*/ 44084 h 49777"/>
                    <a:gd name="connsiteX4" fmla="*/ 58641 w 60425"/>
                    <a:gd name="connsiteY4" fmla="*/ -57 h 49777"/>
                    <a:gd name="connsiteX5" fmla="*/ 60418 w 60425"/>
                    <a:gd name="connsiteY5" fmla="*/ 1708 h 4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0425" h="49777">
                      <a:moveTo>
                        <a:pt x="60418" y="1709"/>
                      </a:moveTo>
                      <a:cubicBezTo>
                        <a:pt x="42670" y="17599"/>
                        <a:pt x="24933" y="33490"/>
                        <a:pt x="7185" y="49086"/>
                      </a:cubicBezTo>
                      <a:cubicBezTo>
                        <a:pt x="5710" y="50264"/>
                        <a:pt x="2759" y="49382"/>
                        <a:pt x="389" y="49675"/>
                      </a:cubicBezTo>
                      <a:cubicBezTo>
                        <a:pt x="389" y="47910"/>
                        <a:pt x="-505" y="44967"/>
                        <a:pt x="389" y="44084"/>
                      </a:cubicBezTo>
                      <a:cubicBezTo>
                        <a:pt x="19613" y="29076"/>
                        <a:pt x="39127" y="14656"/>
                        <a:pt x="58641" y="-57"/>
                      </a:cubicBezTo>
                      <a:cubicBezTo>
                        <a:pt x="59233" y="531"/>
                        <a:pt x="59826" y="1120"/>
                        <a:pt x="60418" y="17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94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CA27CA36-939E-47CB-BE8D-92B005F5C2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856171" y="1738526"/>
                  <a:ext cx="860160" cy="856256"/>
                </a:xfrm>
                <a:custGeom>
                  <a:avLst/>
                  <a:gdLst>
                    <a:gd name="connsiteX0" fmla="*/ -8 w 860160"/>
                    <a:gd name="connsiteY0" fmla="*/ -57 h 856256"/>
                    <a:gd name="connsiteX1" fmla="*/ 860153 w 860160"/>
                    <a:gd name="connsiteY1" fmla="*/ -57 h 856256"/>
                    <a:gd name="connsiteX2" fmla="*/ 860153 w 860160"/>
                    <a:gd name="connsiteY2" fmla="*/ 856200 h 856256"/>
                    <a:gd name="connsiteX3" fmla="*/ -8 w 860160"/>
                    <a:gd name="connsiteY3" fmla="*/ 856200 h 856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0160" h="856256">
                      <a:moveTo>
                        <a:pt x="-8" y="-57"/>
                      </a:moveTo>
                      <a:lnTo>
                        <a:pt x="860153" y="-57"/>
                      </a:lnTo>
                      <a:lnTo>
                        <a:pt x="860153" y="856200"/>
                      </a:lnTo>
                      <a:lnTo>
                        <a:pt x="-8" y="856200"/>
                      </a:lnTo>
                      <a:close/>
                    </a:path>
                  </a:pathLst>
                </a:custGeom>
              </p:spPr>
            </p:pic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78C2EE23-2F2C-4A6B-AE5D-19FC41B31FB2}"/>
                    </a:ext>
                  </a:extLst>
                </p:cNvPr>
                <p:cNvSpPr/>
                <p:nvPr/>
              </p:nvSpPr>
              <p:spPr>
                <a:xfrm>
                  <a:off x="2471602" y="2220332"/>
                  <a:ext cx="982274" cy="34501"/>
                </a:xfrm>
                <a:custGeom>
                  <a:avLst/>
                  <a:gdLst>
                    <a:gd name="connsiteX0" fmla="*/ 982266 w 982274"/>
                    <a:gd name="connsiteY0" fmla="*/ 22899 h 34501"/>
                    <a:gd name="connsiteX1" fmla="*/ -8 w 982274"/>
                    <a:gd name="connsiteY1" fmla="*/ -57 h 34501"/>
                    <a:gd name="connsiteX2" fmla="*/ -8 w 982274"/>
                    <a:gd name="connsiteY2" fmla="*/ 12099 h 34501"/>
                    <a:gd name="connsiteX3" fmla="*/ 981283 w 982274"/>
                    <a:gd name="connsiteY3" fmla="*/ 34444 h 34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82274" h="34501">
                      <a:moveTo>
                        <a:pt x="982266" y="22899"/>
                      </a:moveTo>
                      <a:lnTo>
                        <a:pt x="-8" y="-57"/>
                      </a:lnTo>
                      <a:lnTo>
                        <a:pt x="-8" y="12099"/>
                      </a:lnTo>
                      <a:lnTo>
                        <a:pt x="981283" y="34444"/>
                      </a:lnTo>
                      <a:close/>
                    </a:path>
                  </a:pathLst>
                </a:custGeom>
                <a:solidFill>
                  <a:srgbClr val="00AAD4"/>
                </a:solidFill>
                <a:ln w="1734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orme libre : forme 34">
                  <a:extLst>
                    <a:ext uri="{FF2B5EF4-FFF2-40B4-BE49-F238E27FC236}">
                      <a16:creationId xmlns:a16="http://schemas.microsoft.com/office/drawing/2014/main" id="{7F6594E0-C26F-4B74-9658-84699C3F3C9B}"/>
                    </a:ext>
                  </a:extLst>
                </p:cNvPr>
                <p:cNvSpPr/>
                <p:nvPr/>
              </p:nvSpPr>
              <p:spPr>
                <a:xfrm>
                  <a:off x="2437948" y="2190940"/>
                  <a:ext cx="69307" cy="68971"/>
                </a:xfrm>
                <a:custGeom>
                  <a:avLst/>
                  <a:gdLst>
                    <a:gd name="connsiteX0" fmla="*/ 69299 w 69307"/>
                    <a:gd name="connsiteY0" fmla="*/ 34428 h 68971"/>
                    <a:gd name="connsiteX1" fmla="*/ 34646 w 69307"/>
                    <a:gd name="connsiteY1" fmla="*/ 68914 h 68971"/>
                    <a:gd name="connsiteX2" fmla="*/ -8 w 69307"/>
                    <a:gd name="connsiteY2" fmla="*/ 34428 h 68971"/>
                    <a:gd name="connsiteX3" fmla="*/ 34646 w 69307"/>
                    <a:gd name="connsiteY3" fmla="*/ -57 h 68971"/>
                    <a:gd name="connsiteX4" fmla="*/ 69299 w 69307"/>
                    <a:gd name="connsiteY4" fmla="*/ 34428 h 68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307" h="68971">
                      <a:moveTo>
                        <a:pt x="69299" y="34428"/>
                      </a:moveTo>
                      <a:cubicBezTo>
                        <a:pt x="69299" y="53474"/>
                        <a:pt x="53784" y="68914"/>
                        <a:pt x="34646" y="68914"/>
                      </a:cubicBezTo>
                      <a:cubicBezTo>
                        <a:pt x="15507" y="68914"/>
                        <a:pt x="-8" y="53474"/>
                        <a:pt x="-8" y="34428"/>
                      </a:cubicBezTo>
                      <a:cubicBezTo>
                        <a:pt x="-8" y="15383"/>
                        <a:pt x="15507" y="-57"/>
                        <a:pt x="34646" y="-57"/>
                      </a:cubicBezTo>
                      <a:cubicBezTo>
                        <a:pt x="53784" y="-57"/>
                        <a:pt x="69299" y="15383"/>
                        <a:pt x="69299" y="3442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601" cap="flat">
                  <a:solidFill>
                    <a:srgbClr val="000000"/>
                  </a:solidFill>
                  <a:prstDash val="solid"/>
                  <a:bevel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6" name="Graphique 9">
                  <a:extLst>
                    <a:ext uri="{FF2B5EF4-FFF2-40B4-BE49-F238E27FC236}">
                      <a16:creationId xmlns:a16="http://schemas.microsoft.com/office/drawing/2014/main" id="{A1DF16ED-6B31-48DC-8668-306AC3F51CD5}"/>
                    </a:ext>
                  </a:extLst>
                </p:cNvPr>
                <p:cNvGrpSpPr/>
                <p:nvPr/>
              </p:nvGrpSpPr>
              <p:grpSpPr>
                <a:xfrm>
                  <a:off x="3281520" y="1466279"/>
                  <a:ext cx="293816" cy="303691"/>
                  <a:chOff x="3281520" y="1466279"/>
                  <a:chExt cx="293816" cy="303691"/>
                </a:xfrm>
              </p:grpSpPr>
              <p:pic>
                <p:nvPicPr>
                  <p:cNvPr id="57" name="Image 56">
                    <a:extLst>
                      <a:ext uri="{FF2B5EF4-FFF2-40B4-BE49-F238E27FC236}">
                        <a16:creationId xmlns:a16="http://schemas.microsoft.com/office/drawing/2014/main" id="{F528BB47-6251-42CD-B65F-24ECCCD55B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3281520" y="1466279"/>
                    <a:ext cx="293816" cy="303691"/>
                  </a:xfrm>
                  <a:custGeom>
                    <a:avLst/>
                    <a:gdLst>
                      <a:gd name="connsiteX0" fmla="*/ 37 w 293816"/>
                      <a:gd name="connsiteY0" fmla="*/ -94 h 303691"/>
                      <a:gd name="connsiteX1" fmla="*/ 293854 w 293816"/>
                      <a:gd name="connsiteY1" fmla="*/ -94 h 303691"/>
                      <a:gd name="connsiteX2" fmla="*/ 293854 w 293816"/>
                      <a:gd name="connsiteY2" fmla="*/ 303598 h 303691"/>
                      <a:gd name="connsiteX3" fmla="*/ 37 w 293816"/>
                      <a:gd name="connsiteY3" fmla="*/ 303598 h 30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3816" h="303691">
                        <a:moveTo>
                          <a:pt x="37" y="-94"/>
                        </a:moveTo>
                        <a:lnTo>
                          <a:pt x="293854" y="-94"/>
                        </a:lnTo>
                        <a:lnTo>
                          <a:pt x="293854" y="303598"/>
                        </a:lnTo>
                        <a:lnTo>
                          <a:pt x="37" y="303598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58" name="Graphique 9">
                    <a:extLst>
                      <a:ext uri="{FF2B5EF4-FFF2-40B4-BE49-F238E27FC236}">
                        <a16:creationId xmlns:a16="http://schemas.microsoft.com/office/drawing/2014/main" id="{7AF51DAC-DEFB-498C-B66D-BB5F97E4C18D}"/>
                      </a:ext>
                    </a:extLst>
                  </p:cNvPr>
                  <p:cNvGrpSpPr/>
                  <p:nvPr/>
                </p:nvGrpSpPr>
                <p:grpSpPr>
                  <a:xfrm>
                    <a:off x="3361566" y="1547146"/>
                    <a:ext cx="132773" cy="141252"/>
                    <a:chOff x="3361566" y="1547146"/>
                    <a:chExt cx="132773" cy="141252"/>
                  </a:xfrm>
                </p:grpSpPr>
                <p:sp>
                  <p:nvSpPr>
                    <p:cNvPr id="59" name="Forme libre : forme 58">
                      <a:extLst>
                        <a:ext uri="{FF2B5EF4-FFF2-40B4-BE49-F238E27FC236}">
                          <a16:creationId xmlns:a16="http://schemas.microsoft.com/office/drawing/2014/main" id="{2F21D73F-4A0C-40D1-91E7-2412A6A72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61861" y="1547146"/>
                      <a:ext cx="132477" cy="63857"/>
                    </a:xfrm>
                    <a:custGeom>
                      <a:avLst/>
                      <a:gdLst>
                        <a:gd name="connsiteX0" fmla="*/ 131893 w 132477"/>
                        <a:gd name="connsiteY0" fmla="*/ 27591 h 63857"/>
                        <a:gd name="connsiteX1" fmla="*/ 54122 w 132477"/>
                        <a:gd name="connsiteY1" fmla="*/ 63787 h 63857"/>
                        <a:gd name="connsiteX2" fmla="*/ -584 w 132477"/>
                        <a:gd name="connsiteY2" fmla="*/ 34654 h 63857"/>
                        <a:gd name="connsiteX3" fmla="*/ 79553 w 132477"/>
                        <a:gd name="connsiteY3" fmla="*/ -71 h 638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2477" h="63857">
                          <a:moveTo>
                            <a:pt x="131893" y="27591"/>
                          </a:moveTo>
                          <a:lnTo>
                            <a:pt x="54122" y="63787"/>
                          </a:lnTo>
                          <a:lnTo>
                            <a:pt x="-584" y="34654"/>
                          </a:lnTo>
                          <a:lnTo>
                            <a:pt x="79553" y="-71"/>
                          </a:lnTo>
                          <a:close/>
                        </a:path>
                      </a:pathLst>
                    </a:custGeom>
                    <a:solidFill>
                      <a:srgbClr val="22AC38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Forme libre : forme 59">
                      <a:extLst>
                        <a:ext uri="{FF2B5EF4-FFF2-40B4-BE49-F238E27FC236}">
                          <a16:creationId xmlns:a16="http://schemas.microsoft.com/office/drawing/2014/main" id="{62A1C1B6-F70B-4531-A3DC-318A6A79D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61566" y="1581871"/>
                      <a:ext cx="55002" cy="106527"/>
                    </a:xfrm>
                    <a:custGeom>
                      <a:avLst/>
                      <a:gdLst>
                        <a:gd name="connsiteX0" fmla="*/ -279 w 55002"/>
                        <a:gd name="connsiteY0" fmla="*/ -85 h 106527"/>
                        <a:gd name="connsiteX1" fmla="*/ -575 w 55002"/>
                        <a:gd name="connsiteY1" fmla="*/ 73778 h 106527"/>
                        <a:gd name="connsiteX2" fmla="*/ 54427 w 55002"/>
                        <a:gd name="connsiteY2" fmla="*/ 106443 h 106527"/>
                        <a:gd name="connsiteX3" fmla="*/ 54427 w 55002"/>
                        <a:gd name="connsiteY3" fmla="*/ 29048 h 106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002" h="106527">
                          <a:moveTo>
                            <a:pt x="-279" y="-85"/>
                          </a:moveTo>
                          <a:lnTo>
                            <a:pt x="-575" y="73778"/>
                          </a:lnTo>
                          <a:lnTo>
                            <a:pt x="54427" y="106443"/>
                          </a:lnTo>
                          <a:lnTo>
                            <a:pt x="54427" y="29048"/>
                          </a:lnTo>
                          <a:close/>
                        </a:path>
                      </a:pathLst>
                    </a:custGeom>
                    <a:solidFill>
                      <a:srgbClr val="00913A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Forme libre : forme 60">
                      <a:extLst>
                        <a:ext uri="{FF2B5EF4-FFF2-40B4-BE49-F238E27FC236}">
                          <a16:creationId xmlns:a16="http://schemas.microsoft.com/office/drawing/2014/main" id="{3ADF015D-384D-4098-BAEC-D50C3E7F3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16568" y="1574808"/>
                      <a:ext cx="77771" cy="113590"/>
                    </a:xfrm>
                    <a:custGeom>
                      <a:avLst/>
                      <a:gdLst>
                        <a:gd name="connsiteX0" fmla="*/ 77180 w 77771"/>
                        <a:gd name="connsiteY0" fmla="*/ 77605 h 113590"/>
                        <a:gd name="connsiteX1" fmla="*/ -591 w 77771"/>
                        <a:gd name="connsiteY1" fmla="*/ 113506 h 113590"/>
                        <a:gd name="connsiteX2" fmla="*/ -591 w 77771"/>
                        <a:gd name="connsiteY2" fmla="*/ 36112 h 113590"/>
                        <a:gd name="connsiteX3" fmla="*/ 77180 w 77771"/>
                        <a:gd name="connsiteY3" fmla="*/ -84 h 11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71" h="113590">
                          <a:moveTo>
                            <a:pt x="77180" y="77605"/>
                          </a:moveTo>
                          <a:lnTo>
                            <a:pt x="-591" y="113506"/>
                          </a:lnTo>
                          <a:lnTo>
                            <a:pt x="-591" y="36112"/>
                          </a:lnTo>
                          <a:lnTo>
                            <a:pt x="77180" y="-84"/>
                          </a:lnTo>
                          <a:close/>
                        </a:path>
                      </a:pathLst>
                    </a:custGeom>
                    <a:solidFill>
                      <a:srgbClr val="74C31F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7" name="Graphique 9">
                  <a:extLst>
                    <a:ext uri="{FF2B5EF4-FFF2-40B4-BE49-F238E27FC236}">
                      <a16:creationId xmlns:a16="http://schemas.microsoft.com/office/drawing/2014/main" id="{A370D137-5B9F-4949-BEF5-F1F5AF0CBD66}"/>
                    </a:ext>
                  </a:extLst>
                </p:cNvPr>
                <p:cNvGrpSpPr/>
                <p:nvPr/>
              </p:nvGrpSpPr>
              <p:grpSpPr>
                <a:xfrm>
                  <a:off x="1938807" y="2103697"/>
                  <a:ext cx="493775" cy="1240705"/>
                  <a:chOff x="1938807" y="2103697"/>
                  <a:chExt cx="493775" cy="1240705"/>
                </a:xfrm>
              </p:grpSpPr>
              <p:grpSp>
                <p:nvGrpSpPr>
                  <p:cNvPr id="40" name="Graphique 9">
                    <a:extLst>
                      <a:ext uri="{FF2B5EF4-FFF2-40B4-BE49-F238E27FC236}">
                        <a16:creationId xmlns:a16="http://schemas.microsoft.com/office/drawing/2014/main" id="{A52221A4-1A40-4F7F-A0FD-78E06F3AC1E3}"/>
                      </a:ext>
                    </a:extLst>
                  </p:cNvPr>
                  <p:cNvGrpSpPr/>
                  <p:nvPr/>
                </p:nvGrpSpPr>
                <p:grpSpPr>
                  <a:xfrm>
                    <a:off x="1961238" y="2407163"/>
                    <a:ext cx="471344" cy="937239"/>
                    <a:chOff x="1961238" y="2407163"/>
                    <a:chExt cx="471344" cy="937239"/>
                  </a:xfrm>
                </p:grpSpPr>
                <p:sp>
                  <p:nvSpPr>
                    <p:cNvPr id="47" name="Forme libre : forme 46">
                      <a:extLst>
                        <a:ext uri="{FF2B5EF4-FFF2-40B4-BE49-F238E27FC236}">
                          <a16:creationId xmlns:a16="http://schemas.microsoft.com/office/drawing/2014/main" id="{FEDBDE37-05ED-444A-B443-FC501EA42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1238" y="2407163"/>
                      <a:ext cx="471344" cy="897983"/>
                    </a:xfrm>
                    <a:custGeom>
                      <a:avLst/>
                      <a:gdLst>
                        <a:gd name="connsiteX0" fmla="*/ 303609 w 471344"/>
                        <a:gd name="connsiteY0" fmla="*/ 148131 h 897983"/>
                        <a:gd name="connsiteX1" fmla="*/ 328449 w 471344"/>
                        <a:gd name="connsiteY1" fmla="*/ 149308 h 897983"/>
                        <a:gd name="connsiteX2" fmla="*/ 335250 w 471344"/>
                        <a:gd name="connsiteY2" fmla="*/ 152839 h 897983"/>
                        <a:gd name="connsiteX3" fmla="*/ 345009 w 471344"/>
                        <a:gd name="connsiteY3" fmla="*/ 200218 h 897983"/>
                        <a:gd name="connsiteX4" fmla="*/ 328153 w 471344"/>
                        <a:gd name="connsiteY4" fmla="*/ 265547 h 897983"/>
                        <a:gd name="connsiteX5" fmla="*/ 313663 w 471344"/>
                        <a:gd name="connsiteY5" fmla="*/ 288500 h 897983"/>
                        <a:gd name="connsiteX6" fmla="*/ 291485 w 471344"/>
                        <a:gd name="connsiteY6" fmla="*/ 291149 h 897983"/>
                        <a:gd name="connsiteX7" fmla="*/ 284684 w 471344"/>
                        <a:gd name="connsiteY7" fmla="*/ 343236 h 897983"/>
                        <a:gd name="connsiteX8" fmla="*/ 308932 w 471344"/>
                        <a:gd name="connsiteY8" fmla="*/ 344413 h 897983"/>
                        <a:gd name="connsiteX9" fmla="*/ 406516 w 471344"/>
                        <a:gd name="connsiteY9" fmla="*/ 348238 h 897983"/>
                        <a:gd name="connsiteX10" fmla="*/ 454717 w 471344"/>
                        <a:gd name="connsiteY10" fmla="*/ 353829 h 897983"/>
                        <a:gd name="connsiteX11" fmla="*/ 465067 w 471344"/>
                        <a:gd name="connsiteY11" fmla="*/ 371486 h 897983"/>
                        <a:gd name="connsiteX12" fmla="*/ 470981 w 471344"/>
                        <a:gd name="connsiteY12" fmla="*/ 373840 h 897983"/>
                        <a:gd name="connsiteX13" fmla="*/ 444663 w 471344"/>
                        <a:gd name="connsiteY13" fmla="*/ 518624 h 897983"/>
                        <a:gd name="connsiteX14" fmla="*/ 440227 w 471344"/>
                        <a:gd name="connsiteY14" fmla="*/ 530395 h 897983"/>
                        <a:gd name="connsiteX15" fmla="*/ 436057 w 471344"/>
                        <a:gd name="connsiteY15" fmla="*/ 544178 h 897983"/>
                        <a:gd name="connsiteX16" fmla="*/ 435889 w 471344"/>
                        <a:gd name="connsiteY16" fmla="*/ 557780 h 897983"/>
                        <a:gd name="connsiteX17" fmla="*/ 427511 w 471344"/>
                        <a:gd name="connsiteY17" fmla="*/ 563648 h 897983"/>
                        <a:gd name="connsiteX18" fmla="*/ 398828 w 471344"/>
                        <a:gd name="connsiteY18" fmla="*/ 555996 h 897983"/>
                        <a:gd name="connsiteX19" fmla="*/ 378128 w 471344"/>
                        <a:gd name="connsiteY19" fmla="*/ 561293 h 897983"/>
                        <a:gd name="connsiteX20" fmla="*/ 358315 w 471344"/>
                        <a:gd name="connsiteY20" fmla="*/ 600432 h 897983"/>
                        <a:gd name="connsiteX21" fmla="*/ 327562 w 471344"/>
                        <a:gd name="connsiteY21" fmla="*/ 710491 h 897983"/>
                        <a:gd name="connsiteX22" fmla="*/ 292372 w 471344"/>
                        <a:gd name="connsiteY22" fmla="*/ 760518 h 897983"/>
                        <a:gd name="connsiteX23" fmla="*/ 275517 w 471344"/>
                        <a:gd name="connsiteY23" fmla="*/ 765520 h 897983"/>
                        <a:gd name="connsiteX24" fmla="*/ 273151 w 471344"/>
                        <a:gd name="connsiteY24" fmla="*/ 779057 h 897983"/>
                        <a:gd name="connsiteX25" fmla="*/ 260436 w 471344"/>
                        <a:gd name="connsiteY25" fmla="*/ 770229 h 897983"/>
                        <a:gd name="connsiteX26" fmla="*/ 256296 w 471344"/>
                        <a:gd name="connsiteY26" fmla="*/ 754927 h 897983"/>
                        <a:gd name="connsiteX27" fmla="*/ 255113 w 471344"/>
                        <a:gd name="connsiteY27" fmla="*/ 750218 h 897983"/>
                        <a:gd name="connsiteX28" fmla="*/ 223768 w 471344"/>
                        <a:gd name="connsiteY28" fmla="*/ 705783 h 897983"/>
                        <a:gd name="connsiteX29" fmla="*/ 223768 w 471344"/>
                        <a:gd name="connsiteY29" fmla="*/ 725205 h 897983"/>
                        <a:gd name="connsiteX30" fmla="*/ 221106 w 471344"/>
                        <a:gd name="connsiteY30" fmla="*/ 725205 h 897983"/>
                        <a:gd name="connsiteX31" fmla="*/ 217558 w 471344"/>
                        <a:gd name="connsiteY31" fmla="*/ 679298 h 897983"/>
                        <a:gd name="connsiteX32" fmla="*/ 213418 w 471344"/>
                        <a:gd name="connsiteY32" fmla="*/ 679298 h 897983"/>
                        <a:gd name="connsiteX33" fmla="*/ 209574 w 471344"/>
                        <a:gd name="connsiteY33" fmla="*/ 711374 h 897983"/>
                        <a:gd name="connsiteX34" fmla="*/ 206321 w 471344"/>
                        <a:gd name="connsiteY34" fmla="*/ 711080 h 897983"/>
                        <a:gd name="connsiteX35" fmla="*/ 208982 w 471344"/>
                        <a:gd name="connsiteY35" fmla="*/ 679592 h 897983"/>
                        <a:gd name="connsiteX36" fmla="*/ 207208 w 471344"/>
                        <a:gd name="connsiteY36" fmla="*/ 654579 h 897983"/>
                        <a:gd name="connsiteX37" fmla="*/ 203659 w 471344"/>
                        <a:gd name="connsiteY37" fmla="*/ 654579 h 897983"/>
                        <a:gd name="connsiteX38" fmla="*/ 197154 w 471344"/>
                        <a:gd name="connsiteY38" fmla="*/ 704605 h 897983"/>
                        <a:gd name="connsiteX39" fmla="*/ 193014 w 471344"/>
                        <a:gd name="connsiteY39" fmla="*/ 704311 h 897983"/>
                        <a:gd name="connsiteX40" fmla="*/ 188578 w 471344"/>
                        <a:gd name="connsiteY40" fmla="*/ 608966 h 897983"/>
                        <a:gd name="connsiteX41" fmla="*/ 192422 w 471344"/>
                        <a:gd name="connsiteY41" fmla="*/ 608083 h 897983"/>
                        <a:gd name="connsiteX42" fmla="*/ 201885 w 471344"/>
                        <a:gd name="connsiteY42" fmla="*/ 623974 h 897983"/>
                        <a:gd name="connsiteX43" fmla="*/ 246242 w 471344"/>
                        <a:gd name="connsiteY43" fmla="*/ 710785 h 897983"/>
                        <a:gd name="connsiteX44" fmla="*/ 266941 w 471344"/>
                        <a:gd name="connsiteY44" fmla="*/ 738741 h 897983"/>
                        <a:gd name="connsiteX45" fmla="*/ 300652 w 471344"/>
                        <a:gd name="connsiteY45" fmla="*/ 738153 h 897983"/>
                        <a:gd name="connsiteX46" fmla="*/ 316029 w 471344"/>
                        <a:gd name="connsiteY46" fmla="*/ 710785 h 897983"/>
                        <a:gd name="connsiteX47" fmla="*/ 343530 w 471344"/>
                        <a:gd name="connsiteY47" fmla="*/ 617500 h 897983"/>
                        <a:gd name="connsiteX48" fmla="*/ 373988 w 471344"/>
                        <a:gd name="connsiteY48" fmla="*/ 554525 h 897983"/>
                        <a:gd name="connsiteX49" fmla="*/ 374875 w 471344"/>
                        <a:gd name="connsiteY49" fmla="*/ 553642 h 897983"/>
                        <a:gd name="connsiteX50" fmla="*/ 400306 w 471344"/>
                        <a:gd name="connsiteY50" fmla="*/ 543637 h 897983"/>
                        <a:gd name="connsiteX51" fmla="*/ 420855 w 471344"/>
                        <a:gd name="connsiteY51" fmla="*/ 545388 h 897983"/>
                        <a:gd name="connsiteX52" fmla="*/ 421893 w 471344"/>
                        <a:gd name="connsiteY52" fmla="*/ 519506 h 897983"/>
                        <a:gd name="connsiteX53" fmla="*/ 445254 w 471344"/>
                        <a:gd name="connsiteY53" fmla="*/ 380903 h 897983"/>
                        <a:gd name="connsiteX54" fmla="*/ 449098 w 471344"/>
                        <a:gd name="connsiteY54" fmla="*/ 367660 h 897983"/>
                        <a:gd name="connsiteX55" fmla="*/ 283205 w 471344"/>
                        <a:gd name="connsiteY55" fmla="*/ 349710 h 897983"/>
                        <a:gd name="connsiteX56" fmla="*/ 242397 w 471344"/>
                        <a:gd name="connsiteY56" fmla="*/ 415333 h 897983"/>
                        <a:gd name="connsiteX57" fmla="*/ 165217 w 471344"/>
                        <a:gd name="connsiteY57" fmla="*/ 415922 h 897983"/>
                        <a:gd name="connsiteX58" fmla="*/ 176158 w 471344"/>
                        <a:gd name="connsiteY58" fmla="*/ 444760 h 897983"/>
                        <a:gd name="connsiteX59" fmla="*/ 180003 w 471344"/>
                        <a:gd name="connsiteY59" fmla="*/ 455943 h 897983"/>
                        <a:gd name="connsiteX60" fmla="*/ 167583 w 471344"/>
                        <a:gd name="connsiteY60" fmla="*/ 456237 h 897983"/>
                        <a:gd name="connsiteX61" fmla="*/ 154276 w 471344"/>
                        <a:gd name="connsiteY61" fmla="*/ 428870 h 897983"/>
                        <a:gd name="connsiteX62" fmla="*/ 176750 w 471344"/>
                        <a:gd name="connsiteY62" fmla="*/ 407388 h 897983"/>
                        <a:gd name="connsiteX63" fmla="*/ 200998 w 471344"/>
                        <a:gd name="connsiteY63" fmla="*/ 410625 h 897983"/>
                        <a:gd name="connsiteX64" fmla="*/ 253634 w 471344"/>
                        <a:gd name="connsiteY64" fmla="*/ 382080 h 897983"/>
                        <a:gd name="connsiteX65" fmla="*/ 267533 w 471344"/>
                        <a:gd name="connsiteY65" fmla="*/ 347944 h 897983"/>
                        <a:gd name="connsiteX66" fmla="*/ 297399 w 471344"/>
                        <a:gd name="connsiteY66" fmla="*/ 233471 h 897983"/>
                        <a:gd name="connsiteX67" fmla="*/ 301244 w 471344"/>
                        <a:gd name="connsiteY67" fmla="*/ 215814 h 897983"/>
                        <a:gd name="connsiteX68" fmla="*/ 254817 w 471344"/>
                        <a:gd name="connsiteY68" fmla="*/ 232294 h 897983"/>
                        <a:gd name="connsiteX69" fmla="*/ 265167 w 471344"/>
                        <a:gd name="connsiteY69" fmla="*/ 246713 h 897983"/>
                        <a:gd name="connsiteX70" fmla="*/ 262801 w 471344"/>
                        <a:gd name="connsiteY70" fmla="*/ 249067 h 897983"/>
                        <a:gd name="connsiteX71" fmla="*/ 250382 w 471344"/>
                        <a:gd name="connsiteY71" fmla="*/ 242299 h 897983"/>
                        <a:gd name="connsiteX72" fmla="*/ 240623 w 471344"/>
                        <a:gd name="connsiteY72" fmla="*/ 242005 h 897983"/>
                        <a:gd name="connsiteX73" fmla="*/ 239145 w 471344"/>
                        <a:gd name="connsiteY73" fmla="*/ 250539 h 897983"/>
                        <a:gd name="connsiteX74" fmla="*/ 251269 w 471344"/>
                        <a:gd name="connsiteY74" fmla="*/ 278495 h 897983"/>
                        <a:gd name="connsiteX75" fmla="*/ 256887 w 471344"/>
                        <a:gd name="connsiteY75" fmla="*/ 292032 h 897983"/>
                        <a:gd name="connsiteX76" fmla="*/ 254226 w 471344"/>
                        <a:gd name="connsiteY76" fmla="*/ 299094 h 897983"/>
                        <a:gd name="connsiteX77" fmla="*/ 247424 w 471344"/>
                        <a:gd name="connsiteY77" fmla="*/ 297034 h 897983"/>
                        <a:gd name="connsiteX78" fmla="*/ 229386 w 471344"/>
                        <a:gd name="connsiteY78" fmla="*/ 235825 h 897983"/>
                        <a:gd name="connsiteX79" fmla="*/ 21798 w 471344"/>
                        <a:gd name="connsiteY79" fmla="*/ 208163 h 897983"/>
                        <a:gd name="connsiteX80" fmla="*/ 38949 w 471344"/>
                        <a:gd name="connsiteY80" fmla="*/ 262016 h 897983"/>
                        <a:gd name="connsiteX81" fmla="*/ 114947 w 471344"/>
                        <a:gd name="connsiteY81" fmla="*/ 396205 h 897983"/>
                        <a:gd name="connsiteX82" fmla="*/ 124114 w 471344"/>
                        <a:gd name="connsiteY82" fmla="*/ 445349 h 897983"/>
                        <a:gd name="connsiteX83" fmla="*/ 98978 w 471344"/>
                        <a:gd name="connsiteY83" fmla="*/ 500378 h 897983"/>
                        <a:gd name="connsiteX84" fmla="*/ 52256 w 471344"/>
                        <a:gd name="connsiteY84" fmla="*/ 618383 h 897983"/>
                        <a:gd name="connsiteX85" fmla="*/ 43385 w 471344"/>
                        <a:gd name="connsiteY85" fmla="*/ 747275 h 897983"/>
                        <a:gd name="connsiteX86" fmla="*/ 62606 w 471344"/>
                        <a:gd name="connsiteY86" fmla="*/ 873225 h 897983"/>
                        <a:gd name="connsiteX87" fmla="*/ 66746 w 471344"/>
                        <a:gd name="connsiteY87" fmla="*/ 890587 h 897983"/>
                        <a:gd name="connsiteX88" fmla="*/ 63789 w 471344"/>
                        <a:gd name="connsiteY88" fmla="*/ 897650 h 897983"/>
                        <a:gd name="connsiteX89" fmla="*/ 56100 w 471344"/>
                        <a:gd name="connsiteY89" fmla="*/ 893824 h 897983"/>
                        <a:gd name="connsiteX90" fmla="*/ 49003 w 471344"/>
                        <a:gd name="connsiteY90" fmla="*/ 876168 h 897983"/>
                        <a:gd name="connsiteX91" fmla="*/ 30965 w 471344"/>
                        <a:gd name="connsiteY91" fmla="*/ 690186 h 897983"/>
                        <a:gd name="connsiteX92" fmla="*/ 45159 w 471344"/>
                        <a:gd name="connsiteY92" fmla="*/ 573653 h 897983"/>
                        <a:gd name="connsiteX93" fmla="*/ 86263 w 471344"/>
                        <a:gd name="connsiteY93" fmla="*/ 491550 h 897983"/>
                        <a:gd name="connsiteX94" fmla="*/ 108441 w 471344"/>
                        <a:gd name="connsiteY94" fmla="*/ 426810 h 897983"/>
                        <a:gd name="connsiteX95" fmla="*/ 95726 w 471344"/>
                        <a:gd name="connsiteY95" fmla="*/ 399148 h 897983"/>
                        <a:gd name="connsiteX96" fmla="*/ 18841 w 471344"/>
                        <a:gd name="connsiteY96" fmla="*/ 237591 h 897983"/>
                        <a:gd name="connsiteX97" fmla="*/ 17067 w 471344"/>
                        <a:gd name="connsiteY97" fmla="*/ 227291 h 897983"/>
                        <a:gd name="connsiteX98" fmla="*/ 4647 w 471344"/>
                        <a:gd name="connsiteY98" fmla="*/ 189330 h 897983"/>
                        <a:gd name="connsiteX99" fmla="*/ 11153 w 471344"/>
                        <a:gd name="connsiteY99" fmla="*/ 156959 h 897983"/>
                        <a:gd name="connsiteX100" fmla="*/ 17954 w 471344"/>
                        <a:gd name="connsiteY100" fmla="*/ 142834 h 897983"/>
                        <a:gd name="connsiteX101" fmla="*/ 151910 w 471344"/>
                        <a:gd name="connsiteY101" fmla="*/ 111 h 897983"/>
                        <a:gd name="connsiteX102" fmla="*/ 302131 w 471344"/>
                        <a:gd name="connsiteY102" fmla="*/ 121646 h 897983"/>
                        <a:gd name="connsiteX103" fmla="*/ 303609 w 471344"/>
                        <a:gd name="connsiteY103" fmla="*/ 148131 h 897983"/>
                        <a:gd name="connsiteX104" fmla="*/ 25347 w 471344"/>
                        <a:gd name="connsiteY104" fmla="*/ 166082 h 897983"/>
                        <a:gd name="connsiteX105" fmla="*/ 310115 w 471344"/>
                        <a:gd name="connsiteY105" fmla="*/ 161374 h 897983"/>
                        <a:gd name="connsiteX106" fmla="*/ 302426 w 471344"/>
                        <a:gd name="connsiteY106" fmla="*/ 161374 h 897983"/>
                        <a:gd name="connsiteX107" fmla="*/ 288232 w 471344"/>
                        <a:gd name="connsiteY107" fmla="*/ 149308 h 897983"/>
                        <a:gd name="connsiteX108" fmla="*/ 288232 w 471344"/>
                        <a:gd name="connsiteY108" fmla="*/ 139891 h 897983"/>
                        <a:gd name="connsiteX109" fmla="*/ 169653 w 471344"/>
                        <a:gd name="connsiteY109" fmla="*/ 13059 h 897983"/>
                        <a:gd name="connsiteX110" fmla="*/ 30078 w 471344"/>
                        <a:gd name="connsiteY110" fmla="*/ 117526 h 897983"/>
                        <a:gd name="connsiteX111" fmla="*/ 25347 w 471344"/>
                        <a:gd name="connsiteY111" fmla="*/ 166082 h 897983"/>
                        <a:gd name="connsiteX112" fmla="*/ 308932 w 471344"/>
                        <a:gd name="connsiteY112" fmla="*/ 182561 h 897983"/>
                        <a:gd name="connsiteX113" fmla="*/ 12335 w 471344"/>
                        <a:gd name="connsiteY113" fmla="*/ 169319 h 897983"/>
                        <a:gd name="connsiteX114" fmla="*/ 17363 w 471344"/>
                        <a:gd name="connsiteY114" fmla="*/ 190801 h 897983"/>
                        <a:gd name="connsiteX115" fmla="*/ 61128 w 471344"/>
                        <a:gd name="connsiteY115" fmla="*/ 211400 h 897983"/>
                        <a:gd name="connsiteX116" fmla="*/ 258070 w 471344"/>
                        <a:gd name="connsiteY116" fmla="*/ 215520 h 897983"/>
                        <a:gd name="connsiteX117" fmla="*/ 301835 w 471344"/>
                        <a:gd name="connsiteY117" fmla="*/ 195509 h 897983"/>
                        <a:gd name="connsiteX118" fmla="*/ 308932 w 471344"/>
                        <a:gd name="connsiteY118" fmla="*/ 182561 h 897983"/>
                        <a:gd name="connsiteX119" fmla="*/ 312481 w 471344"/>
                        <a:gd name="connsiteY119" fmla="*/ 258484 h 897983"/>
                        <a:gd name="connsiteX120" fmla="*/ 326379 w 471344"/>
                        <a:gd name="connsiteY120" fmla="*/ 170496 h 897983"/>
                        <a:gd name="connsiteX121" fmla="*/ 321056 w 471344"/>
                        <a:gd name="connsiteY121" fmla="*/ 173145 h 897983"/>
                        <a:gd name="connsiteX122" fmla="*/ 312481 w 471344"/>
                        <a:gd name="connsiteY122" fmla="*/ 258484 h 8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</a:cxnLst>
                      <a:rect l="l" t="t" r="r" b="b"/>
                      <a:pathLst>
                        <a:path w="471344" h="897983">
                          <a:moveTo>
                            <a:pt x="303609" y="148131"/>
                          </a:moveTo>
                          <a:cubicBezTo>
                            <a:pt x="312185" y="148425"/>
                            <a:pt x="320465" y="148720"/>
                            <a:pt x="328449" y="149308"/>
                          </a:cubicBezTo>
                          <a:cubicBezTo>
                            <a:pt x="330815" y="149603"/>
                            <a:pt x="334363" y="150780"/>
                            <a:pt x="335250" y="152839"/>
                          </a:cubicBezTo>
                          <a:cubicBezTo>
                            <a:pt x="343234" y="167553"/>
                            <a:pt x="348853" y="183444"/>
                            <a:pt x="345009" y="200218"/>
                          </a:cubicBezTo>
                          <a:cubicBezTo>
                            <a:pt x="339981" y="222288"/>
                            <a:pt x="334659" y="244065"/>
                            <a:pt x="328153" y="265547"/>
                          </a:cubicBezTo>
                          <a:cubicBezTo>
                            <a:pt x="325492" y="274081"/>
                            <a:pt x="319282" y="281438"/>
                            <a:pt x="313663" y="288500"/>
                          </a:cubicBezTo>
                          <a:cubicBezTo>
                            <a:pt x="308045" y="295563"/>
                            <a:pt x="300356" y="299389"/>
                            <a:pt x="291485" y="291149"/>
                          </a:cubicBezTo>
                          <a:cubicBezTo>
                            <a:pt x="289119" y="308511"/>
                            <a:pt x="287049" y="325285"/>
                            <a:pt x="284684" y="343236"/>
                          </a:cubicBezTo>
                          <a:cubicBezTo>
                            <a:pt x="292964" y="343530"/>
                            <a:pt x="300948" y="344118"/>
                            <a:pt x="308932" y="344413"/>
                          </a:cubicBezTo>
                          <a:cubicBezTo>
                            <a:pt x="341460" y="345590"/>
                            <a:pt x="373988" y="346473"/>
                            <a:pt x="406516" y="348238"/>
                          </a:cubicBezTo>
                          <a:cubicBezTo>
                            <a:pt x="422780" y="349121"/>
                            <a:pt x="439044" y="350592"/>
                            <a:pt x="454717" y="353829"/>
                          </a:cubicBezTo>
                          <a:cubicBezTo>
                            <a:pt x="466545" y="356184"/>
                            <a:pt x="467432" y="359421"/>
                            <a:pt x="465067" y="371486"/>
                          </a:cubicBezTo>
                          <a:cubicBezTo>
                            <a:pt x="467432" y="372369"/>
                            <a:pt x="469798" y="373546"/>
                            <a:pt x="470981" y="373840"/>
                          </a:cubicBezTo>
                          <a:cubicBezTo>
                            <a:pt x="457378" y="421807"/>
                            <a:pt x="445550" y="469185"/>
                            <a:pt x="444663" y="518624"/>
                          </a:cubicBezTo>
                          <a:cubicBezTo>
                            <a:pt x="444663" y="522449"/>
                            <a:pt x="441114" y="526275"/>
                            <a:pt x="440227" y="530395"/>
                          </a:cubicBezTo>
                          <a:cubicBezTo>
                            <a:pt x="439340" y="535103"/>
                            <a:pt x="435762" y="539470"/>
                            <a:pt x="436057" y="544178"/>
                          </a:cubicBezTo>
                          <a:cubicBezTo>
                            <a:pt x="436649" y="549475"/>
                            <a:pt x="434706" y="552777"/>
                            <a:pt x="435889" y="557780"/>
                          </a:cubicBezTo>
                          <a:cubicBezTo>
                            <a:pt x="430862" y="558957"/>
                            <a:pt x="432539" y="564236"/>
                            <a:pt x="427511" y="563648"/>
                          </a:cubicBezTo>
                          <a:cubicBezTo>
                            <a:pt x="417753" y="562176"/>
                            <a:pt x="407995" y="559234"/>
                            <a:pt x="398828" y="555996"/>
                          </a:cubicBezTo>
                          <a:cubicBezTo>
                            <a:pt x="390252" y="552760"/>
                            <a:pt x="382564" y="553937"/>
                            <a:pt x="378128" y="561293"/>
                          </a:cubicBezTo>
                          <a:cubicBezTo>
                            <a:pt x="370440" y="573947"/>
                            <a:pt x="362455" y="586601"/>
                            <a:pt x="358315" y="600432"/>
                          </a:cubicBezTo>
                          <a:cubicBezTo>
                            <a:pt x="347079" y="636628"/>
                            <a:pt x="337616" y="673707"/>
                            <a:pt x="327562" y="710491"/>
                          </a:cubicBezTo>
                          <a:cubicBezTo>
                            <a:pt x="321943" y="731385"/>
                            <a:pt x="308636" y="747570"/>
                            <a:pt x="292372" y="760518"/>
                          </a:cubicBezTo>
                          <a:cubicBezTo>
                            <a:pt x="287641" y="764343"/>
                            <a:pt x="280248" y="764049"/>
                            <a:pt x="275517" y="765520"/>
                          </a:cubicBezTo>
                          <a:cubicBezTo>
                            <a:pt x="274925" y="769935"/>
                            <a:pt x="275813" y="777880"/>
                            <a:pt x="273151" y="779057"/>
                          </a:cubicBezTo>
                          <a:cubicBezTo>
                            <a:pt x="265758" y="783177"/>
                            <a:pt x="262801" y="775231"/>
                            <a:pt x="260436" y="770229"/>
                          </a:cubicBezTo>
                          <a:cubicBezTo>
                            <a:pt x="258070" y="765520"/>
                            <a:pt x="257479" y="760224"/>
                            <a:pt x="256296" y="754927"/>
                          </a:cubicBezTo>
                          <a:cubicBezTo>
                            <a:pt x="256000" y="753455"/>
                            <a:pt x="256000" y="751395"/>
                            <a:pt x="255113" y="750218"/>
                          </a:cubicBezTo>
                          <a:cubicBezTo>
                            <a:pt x="245059" y="735504"/>
                            <a:pt x="234709" y="721085"/>
                            <a:pt x="223768" y="705783"/>
                          </a:cubicBezTo>
                          <a:lnTo>
                            <a:pt x="223768" y="725205"/>
                          </a:lnTo>
                          <a:lnTo>
                            <a:pt x="221106" y="725205"/>
                          </a:lnTo>
                          <a:lnTo>
                            <a:pt x="217558" y="679298"/>
                          </a:lnTo>
                          <a:lnTo>
                            <a:pt x="213418" y="679298"/>
                          </a:lnTo>
                          <a:cubicBezTo>
                            <a:pt x="212235" y="689892"/>
                            <a:pt x="211052" y="700486"/>
                            <a:pt x="209574" y="711374"/>
                          </a:cubicBezTo>
                          <a:cubicBezTo>
                            <a:pt x="208391" y="711374"/>
                            <a:pt x="207504" y="711080"/>
                            <a:pt x="206321" y="711080"/>
                          </a:cubicBezTo>
                          <a:cubicBezTo>
                            <a:pt x="207208" y="700486"/>
                            <a:pt x="208686" y="690186"/>
                            <a:pt x="208982" y="679592"/>
                          </a:cubicBezTo>
                          <a:cubicBezTo>
                            <a:pt x="209278" y="671352"/>
                            <a:pt x="207799" y="662818"/>
                            <a:pt x="207208" y="654579"/>
                          </a:cubicBezTo>
                          <a:lnTo>
                            <a:pt x="203659" y="654579"/>
                          </a:lnTo>
                          <a:cubicBezTo>
                            <a:pt x="201589" y="671352"/>
                            <a:pt x="199519" y="688126"/>
                            <a:pt x="197154" y="704605"/>
                          </a:cubicBezTo>
                          <a:cubicBezTo>
                            <a:pt x="195675" y="704605"/>
                            <a:pt x="194492" y="704605"/>
                            <a:pt x="193014" y="704311"/>
                          </a:cubicBezTo>
                          <a:cubicBezTo>
                            <a:pt x="199519" y="672235"/>
                            <a:pt x="205729" y="639865"/>
                            <a:pt x="188578" y="608966"/>
                          </a:cubicBezTo>
                          <a:cubicBezTo>
                            <a:pt x="189761" y="608672"/>
                            <a:pt x="191240" y="608377"/>
                            <a:pt x="192422" y="608083"/>
                          </a:cubicBezTo>
                          <a:cubicBezTo>
                            <a:pt x="195675" y="613380"/>
                            <a:pt x="198928" y="618383"/>
                            <a:pt x="201885" y="623974"/>
                          </a:cubicBezTo>
                          <a:cubicBezTo>
                            <a:pt x="216671" y="652813"/>
                            <a:pt x="230865" y="682241"/>
                            <a:pt x="246242" y="710785"/>
                          </a:cubicBezTo>
                          <a:cubicBezTo>
                            <a:pt x="251564" y="720791"/>
                            <a:pt x="258957" y="730207"/>
                            <a:pt x="266941" y="738741"/>
                          </a:cubicBezTo>
                          <a:cubicBezTo>
                            <a:pt x="277291" y="749924"/>
                            <a:pt x="290894" y="749924"/>
                            <a:pt x="300652" y="738153"/>
                          </a:cubicBezTo>
                          <a:cubicBezTo>
                            <a:pt x="307158" y="730207"/>
                            <a:pt x="313072" y="720496"/>
                            <a:pt x="316029" y="710785"/>
                          </a:cubicBezTo>
                          <a:cubicBezTo>
                            <a:pt x="325787" y="679886"/>
                            <a:pt x="334363" y="648693"/>
                            <a:pt x="343530" y="617500"/>
                          </a:cubicBezTo>
                          <a:cubicBezTo>
                            <a:pt x="350036" y="594841"/>
                            <a:pt x="356541" y="571887"/>
                            <a:pt x="373988" y="554525"/>
                          </a:cubicBezTo>
                          <a:lnTo>
                            <a:pt x="374875" y="553642"/>
                          </a:lnTo>
                          <a:cubicBezTo>
                            <a:pt x="377241" y="535103"/>
                            <a:pt x="390548" y="542754"/>
                            <a:pt x="400306" y="543637"/>
                          </a:cubicBezTo>
                          <a:cubicBezTo>
                            <a:pt x="410065" y="544225"/>
                            <a:pt x="407548" y="543328"/>
                            <a:pt x="420855" y="545388"/>
                          </a:cubicBezTo>
                          <a:cubicBezTo>
                            <a:pt x="421035" y="533773"/>
                            <a:pt x="421597" y="529512"/>
                            <a:pt x="421893" y="519506"/>
                          </a:cubicBezTo>
                          <a:cubicBezTo>
                            <a:pt x="423667" y="472422"/>
                            <a:pt x="433130" y="426515"/>
                            <a:pt x="445254" y="380903"/>
                          </a:cubicBezTo>
                          <a:cubicBezTo>
                            <a:pt x="446141" y="377077"/>
                            <a:pt x="447324" y="373546"/>
                            <a:pt x="449098" y="367660"/>
                          </a:cubicBezTo>
                          <a:cubicBezTo>
                            <a:pt x="394392" y="355007"/>
                            <a:pt x="339094" y="352947"/>
                            <a:pt x="283205" y="349710"/>
                          </a:cubicBezTo>
                          <a:cubicBezTo>
                            <a:pt x="275813" y="375017"/>
                            <a:pt x="266054" y="399442"/>
                            <a:pt x="242397" y="415333"/>
                          </a:cubicBezTo>
                          <a:cubicBezTo>
                            <a:pt x="217558" y="432107"/>
                            <a:pt x="191831" y="422101"/>
                            <a:pt x="165217" y="415922"/>
                          </a:cubicBezTo>
                          <a:cubicBezTo>
                            <a:pt x="165513" y="427987"/>
                            <a:pt x="168470" y="436815"/>
                            <a:pt x="176158" y="444760"/>
                          </a:cubicBezTo>
                          <a:cubicBezTo>
                            <a:pt x="178524" y="447409"/>
                            <a:pt x="178820" y="452117"/>
                            <a:pt x="180003" y="455943"/>
                          </a:cubicBezTo>
                          <a:cubicBezTo>
                            <a:pt x="175863" y="456237"/>
                            <a:pt x="170540" y="458003"/>
                            <a:pt x="167583" y="456237"/>
                          </a:cubicBezTo>
                          <a:cubicBezTo>
                            <a:pt x="157233" y="450352"/>
                            <a:pt x="154867" y="439464"/>
                            <a:pt x="154276" y="428870"/>
                          </a:cubicBezTo>
                          <a:cubicBezTo>
                            <a:pt x="152797" y="402679"/>
                            <a:pt x="154276" y="405328"/>
                            <a:pt x="176750" y="407388"/>
                          </a:cubicBezTo>
                          <a:cubicBezTo>
                            <a:pt x="184734" y="407976"/>
                            <a:pt x="192718" y="409742"/>
                            <a:pt x="200998" y="410625"/>
                          </a:cubicBezTo>
                          <a:cubicBezTo>
                            <a:pt x="224950" y="412979"/>
                            <a:pt x="242397" y="402385"/>
                            <a:pt x="253634" y="382080"/>
                          </a:cubicBezTo>
                          <a:cubicBezTo>
                            <a:pt x="259549" y="371486"/>
                            <a:pt x="264280" y="359715"/>
                            <a:pt x="267533" y="347944"/>
                          </a:cubicBezTo>
                          <a:cubicBezTo>
                            <a:pt x="278178" y="309982"/>
                            <a:pt x="287641" y="271727"/>
                            <a:pt x="297399" y="233471"/>
                          </a:cubicBezTo>
                          <a:cubicBezTo>
                            <a:pt x="298878" y="227880"/>
                            <a:pt x="299765" y="221994"/>
                            <a:pt x="301244" y="215814"/>
                          </a:cubicBezTo>
                          <a:cubicBezTo>
                            <a:pt x="284980" y="221406"/>
                            <a:pt x="270194" y="226703"/>
                            <a:pt x="254817" y="232294"/>
                          </a:cubicBezTo>
                          <a:cubicBezTo>
                            <a:pt x="258070" y="236708"/>
                            <a:pt x="261618" y="241711"/>
                            <a:pt x="265167" y="246713"/>
                          </a:cubicBezTo>
                          <a:cubicBezTo>
                            <a:pt x="264280" y="247596"/>
                            <a:pt x="263393" y="248185"/>
                            <a:pt x="262801" y="249067"/>
                          </a:cubicBezTo>
                          <a:cubicBezTo>
                            <a:pt x="258661" y="246713"/>
                            <a:pt x="254817" y="244065"/>
                            <a:pt x="250382" y="242299"/>
                          </a:cubicBezTo>
                          <a:cubicBezTo>
                            <a:pt x="247424" y="241122"/>
                            <a:pt x="243285" y="240534"/>
                            <a:pt x="240623" y="242005"/>
                          </a:cubicBezTo>
                          <a:cubicBezTo>
                            <a:pt x="238849" y="242888"/>
                            <a:pt x="238257" y="248185"/>
                            <a:pt x="239145" y="250539"/>
                          </a:cubicBezTo>
                          <a:cubicBezTo>
                            <a:pt x="242693" y="259956"/>
                            <a:pt x="247129" y="269372"/>
                            <a:pt x="251269" y="278495"/>
                          </a:cubicBezTo>
                          <a:cubicBezTo>
                            <a:pt x="253339" y="282909"/>
                            <a:pt x="255704" y="287323"/>
                            <a:pt x="256887" y="292032"/>
                          </a:cubicBezTo>
                          <a:cubicBezTo>
                            <a:pt x="257479" y="294092"/>
                            <a:pt x="256000" y="297917"/>
                            <a:pt x="254226" y="299094"/>
                          </a:cubicBezTo>
                          <a:cubicBezTo>
                            <a:pt x="252747" y="299977"/>
                            <a:pt x="248016" y="298506"/>
                            <a:pt x="247424" y="297034"/>
                          </a:cubicBezTo>
                          <a:cubicBezTo>
                            <a:pt x="240032" y="277318"/>
                            <a:pt x="224359" y="259956"/>
                            <a:pt x="229386" y="235825"/>
                          </a:cubicBezTo>
                          <a:cubicBezTo>
                            <a:pt x="159007" y="243182"/>
                            <a:pt x="90107" y="239062"/>
                            <a:pt x="21798" y="208163"/>
                          </a:cubicBezTo>
                          <a:cubicBezTo>
                            <a:pt x="28008" y="227585"/>
                            <a:pt x="31557" y="245830"/>
                            <a:pt x="38949" y="262016"/>
                          </a:cubicBezTo>
                          <a:cubicBezTo>
                            <a:pt x="60240" y="309100"/>
                            <a:pt x="81827" y="355889"/>
                            <a:pt x="114947" y="396205"/>
                          </a:cubicBezTo>
                          <a:cubicBezTo>
                            <a:pt x="126775" y="410625"/>
                            <a:pt x="128845" y="427398"/>
                            <a:pt x="124114" y="445349"/>
                          </a:cubicBezTo>
                          <a:cubicBezTo>
                            <a:pt x="118791" y="465065"/>
                            <a:pt x="113764" y="484782"/>
                            <a:pt x="98978" y="500378"/>
                          </a:cubicBezTo>
                          <a:cubicBezTo>
                            <a:pt x="67633" y="533337"/>
                            <a:pt x="56988" y="575124"/>
                            <a:pt x="52256" y="618383"/>
                          </a:cubicBezTo>
                          <a:cubicBezTo>
                            <a:pt x="47821" y="661053"/>
                            <a:pt x="45455" y="704311"/>
                            <a:pt x="43385" y="747275"/>
                          </a:cubicBezTo>
                          <a:cubicBezTo>
                            <a:pt x="41315" y="790534"/>
                            <a:pt x="49299" y="832321"/>
                            <a:pt x="62606" y="873225"/>
                          </a:cubicBezTo>
                          <a:cubicBezTo>
                            <a:pt x="64380" y="878816"/>
                            <a:pt x="65859" y="884702"/>
                            <a:pt x="66746" y="890587"/>
                          </a:cubicBezTo>
                          <a:cubicBezTo>
                            <a:pt x="67042" y="892942"/>
                            <a:pt x="64972" y="895296"/>
                            <a:pt x="63789" y="897650"/>
                          </a:cubicBezTo>
                          <a:cubicBezTo>
                            <a:pt x="61128" y="896473"/>
                            <a:pt x="57283" y="895884"/>
                            <a:pt x="56100" y="893824"/>
                          </a:cubicBezTo>
                          <a:cubicBezTo>
                            <a:pt x="53143" y="888233"/>
                            <a:pt x="51369" y="882053"/>
                            <a:pt x="49003" y="876168"/>
                          </a:cubicBezTo>
                          <a:cubicBezTo>
                            <a:pt x="26529" y="815841"/>
                            <a:pt x="24755" y="753161"/>
                            <a:pt x="30965" y="690186"/>
                          </a:cubicBezTo>
                          <a:cubicBezTo>
                            <a:pt x="34809" y="651342"/>
                            <a:pt x="38654" y="612203"/>
                            <a:pt x="45159" y="573653"/>
                          </a:cubicBezTo>
                          <a:cubicBezTo>
                            <a:pt x="50186" y="542460"/>
                            <a:pt x="64085" y="514798"/>
                            <a:pt x="86263" y="491550"/>
                          </a:cubicBezTo>
                          <a:cubicBezTo>
                            <a:pt x="103710" y="473305"/>
                            <a:pt x="106371" y="449763"/>
                            <a:pt x="108441" y="426810"/>
                          </a:cubicBezTo>
                          <a:cubicBezTo>
                            <a:pt x="109328" y="417981"/>
                            <a:pt x="101640" y="407093"/>
                            <a:pt x="95726" y="399148"/>
                          </a:cubicBezTo>
                          <a:cubicBezTo>
                            <a:pt x="59058" y="350298"/>
                            <a:pt x="34514" y="296152"/>
                            <a:pt x="18841" y="237591"/>
                          </a:cubicBezTo>
                          <a:cubicBezTo>
                            <a:pt x="17954" y="234059"/>
                            <a:pt x="17658" y="230528"/>
                            <a:pt x="17067" y="227291"/>
                          </a:cubicBezTo>
                          <a:cubicBezTo>
                            <a:pt x="14701" y="214049"/>
                            <a:pt x="15293" y="200806"/>
                            <a:pt x="4647" y="189330"/>
                          </a:cubicBezTo>
                          <a:cubicBezTo>
                            <a:pt x="-4520" y="179619"/>
                            <a:pt x="-380" y="166376"/>
                            <a:pt x="11153" y="156959"/>
                          </a:cubicBezTo>
                          <a:cubicBezTo>
                            <a:pt x="16180" y="153134"/>
                            <a:pt x="17954" y="149308"/>
                            <a:pt x="17954" y="142834"/>
                          </a:cubicBezTo>
                          <a:cubicBezTo>
                            <a:pt x="17658" y="65734"/>
                            <a:pt x="73547" y="6290"/>
                            <a:pt x="151910" y="111"/>
                          </a:cubicBezTo>
                          <a:cubicBezTo>
                            <a:pt x="224950" y="-5775"/>
                            <a:pt x="290598" y="47489"/>
                            <a:pt x="302131" y="121646"/>
                          </a:cubicBezTo>
                          <a:cubicBezTo>
                            <a:pt x="303018" y="130769"/>
                            <a:pt x="303018" y="139303"/>
                            <a:pt x="303609" y="148131"/>
                          </a:cubicBezTo>
                          <a:close/>
                          <a:moveTo>
                            <a:pt x="25347" y="166082"/>
                          </a:moveTo>
                          <a:cubicBezTo>
                            <a:pt x="105780" y="200512"/>
                            <a:pt x="266941" y="195215"/>
                            <a:pt x="310115" y="161374"/>
                          </a:cubicBezTo>
                          <a:cubicBezTo>
                            <a:pt x="306862" y="161374"/>
                            <a:pt x="304496" y="161079"/>
                            <a:pt x="302426" y="161374"/>
                          </a:cubicBezTo>
                          <a:cubicBezTo>
                            <a:pt x="289415" y="164022"/>
                            <a:pt x="287937" y="162845"/>
                            <a:pt x="288232" y="149308"/>
                          </a:cubicBezTo>
                          <a:cubicBezTo>
                            <a:pt x="288232" y="146071"/>
                            <a:pt x="288528" y="142834"/>
                            <a:pt x="288232" y="139891"/>
                          </a:cubicBezTo>
                          <a:cubicBezTo>
                            <a:pt x="286754" y="74268"/>
                            <a:pt x="234709" y="18356"/>
                            <a:pt x="169653" y="13059"/>
                          </a:cubicBezTo>
                          <a:cubicBezTo>
                            <a:pt x="102823" y="7468"/>
                            <a:pt x="42202" y="52492"/>
                            <a:pt x="30078" y="117526"/>
                          </a:cubicBezTo>
                          <a:cubicBezTo>
                            <a:pt x="26825" y="133417"/>
                            <a:pt x="26825" y="149897"/>
                            <a:pt x="25347" y="166082"/>
                          </a:cubicBezTo>
                          <a:close/>
                          <a:moveTo>
                            <a:pt x="308932" y="182561"/>
                          </a:moveTo>
                          <a:cubicBezTo>
                            <a:pt x="206617" y="214343"/>
                            <a:pt x="108737" y="210812"/>
                            <a:pt x="12335" y="169319"/>
                          </a:cubicBezTo>
                          <a:cubicBezTo>
                            <a:pt x="6717" y="178441"/>
                            <a:pt x="7013" y="184621"/>
                            <a:pt x="17363" y="190801"/>
                          </a:cubicBezTo>
                          <a:cubicBezTo>
                            <a:pt x="31261" y="199041"/>
                            <a:pt x="45751" y="207575"/>
                            <a:pt x="61128" y="211400"/>
                          </a:cubicBezTo>
                          <a:cubicBezTo>
                            <a:pt x="126184" y="228174"/>
                            <a:pt x="192127" y="230528"/>
                            <a:pt x="258070" y="215520"/>
                          </a:cubicBezTo>
                          <a:cubicBezTo>
                            <a:pt x="273447" y="211989"/>
                            <a:pt x="287641" y="202866"/>
                            <a:pt x="301835" y="195509"/>
                          </a:cubicBezTo>
                          <a:cubicBezTo>
                            <a:pt x="305088" y="193450"/>
                            <a:pt x="306271" y="187564"/>
                            <a:pt x="308932" y="182561"/>
                          </a:cubicBezTo>
                          <a:close/>
                          <a:moveTo>
                            <a:pt x="312481" y="258484"/>
                          </a:moveTo>
                          <a:cubicBezTo>
                            <a:pt x="320465" y="232882"/>
                            <a:pt x="332293" y="203749"/>
                            <a:pt x="326379" y="170496"/>
                          </a:cubicBezTo>
                          <a:cubicBezTo>
                            <a:pt x="323422" y="171967"/>
                            <a:pt x="321056" y="172556"/>
                            <a:pt x="321056" y="173145"/>
                          </a:cubicBezTo>
                          <a:cubicBezTo>
                            <a:pt x="318099" y="202866"/>
                            <a:pt x="315142" y="232294"/>
                            <a:pt x="312481" y="258484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Forme libre : forme 47">
                      <a:extLst>
                        <a:ext uri="{FF2B5EF4-FFF2-40B4-BE49-F238E27FC236}">
                          <a16:creationId xmlns:a16="http://schemas.microsoft.com/office/drawing/2014/main" id="{77E7A597-B895-4BFA-B828-ED9F72FC0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5690" y="2864169"/>
                      <a:ext cx="191065" cy="231630"/>
                    </a:xfrm>
                    <a:custGeom>
                      <a:avLst/>
                      <a:gdLst>
                        <a:gd name="connsiteX0" fmla="*/ 148665 w 191065"/>
                        <a:gd name="connsiteY0" fmla="*/ 86600 h 231630"/>
                        <a:gd name="connsiteX1" fmla="*/ 148369 w 191065"/>
                        <a:gd name="connsiteY1" fmla="*/ 143984 h 231630"/>
                        <a:gd name="connsiteX2" fmla="*/ 115546 w 191065"/>
                        <a:gd name="connsiteY2" fmla="*/ 226380 h 231630"/>
                        <a:gd name="connsiteX3" fmla="*/ 105787 w 191065"/>
                        <a:gd name="connsiteY3" fmla="*/ 229618 h 231630"/>
                        <a:gd name="connsiteX4" fmla="*/ 80060 w 191065"/>
                        <a:gd name="connsiteY4" fmla="*/ 168703 h 231630"/>
                        <a:gd name="connsiteX5" fmla="*/ 74738 w 191065"/>
                        <a:gd name="connsiteY5" fmla="*/ 83363 h 231630"/>
                        <a:gd name="connsiteX6" fmla="*/ 65866 w 191065"/>
                        <a:gd name="connsiteY6" fmla="*/ 40104 h 231630"/>
                        <a:gd name="connsiteX7" fmla="*/ 9090 w 191065"/>
                        <a:gd name="connsiteY7" fmla="*/ 8911 h 231630"/>
                        <a:gd name="connsiteX8" fmla="*/ -372 w 191065"/>
                        <a:gd name="connsiteY8" fmla="*/ 8323 h 231630"/>
                        <a:gd name="connsiteX9" fmla="*/ 32451 w 191065"/>
                        <a:gd name="connsiteY9" fmla="*/ 671 h 231630"/>
                        <a:gd name="connsiteX10" fmla="*/ 88932 w 191065"/>
                        <a:gd name="connsiteY10" fmla="*/ 71003 h 231630"/>
                        <a:gd name="connsiteX11" fmla="*/ 173209 w 191065"/>
                        <a:gd name="connsiteY11" fmla="*/ 74829 h 231630"/>
                        <a:gd name="connsiteX12" fmla="*/ 180306 w 191065"/>
                        <a:gd name="connsiteY12" fmla="*/ 76595 h 231630"/>
                        <a:gd name="connsiteX13" fmla="*/ 190656 w 191065"/>
                        <a:gd name="connsiteY13" fmla="*/ 87188 h 231630"/>
                        <a:gd name="connsiteX14" fmla="*/ 179123 w 191065"/>
                        <a:gd name="connsiteY14" fmla="*/ 94545 h 231630"/>
                        <a:gd name="connsiteX15" fmla="*/ 162563 w 191065"/>
                        <a:gd name="connsiteY15" fmla="*/ 90425 h 231630"/>
                        <a:gd name="connsiteX16" fmla="*/ 148665 w 191065"/>
                        <a:gd name="connsiteY16" fmla="*/ 86600 h 231630"/>
                        <a:gd name="connsiteX17" fmla="*/ 90706 w 191065"/>
                        <a:gd name="connsiteY17" fmla="*/ 80714 h 231630"/>
                        <a:gd name="connsiteX18" fmla="*/ 106379 w 191065"/>
                        <a:gd name="connsiteY18" fmla="*/ 211667 h 231630"/>
                        <a:gd name="connsiteX19" fmla="*/ 138611 w 191065"/>
                        <a:gd name="connsiteY19" fmla="*/ 129858 h 231630"/>
                        <a:gd name="connsiteX20" fmla="*/ 133584 w 191065"/>
                        <a:gd name="connsiteY20" fmla="*/ 87188 h 231630"/>
                        <a:gd name="connsiteX21" fmla="*/ 127670 w 191065"/>
                        <a:gd name="connsiteY21" fmla="*/ 83951 h 231630"/>
                        <a:gd name="connsiteX22" fmla="*/ 90706 w 191065"/>
                        <a:gd name="connsiteY22" fmla="*/ 80714 h 231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91065" h="231630">
                          <a:moveTo>
                            <a:pt x="148665" y="86600"/>
                          </a:moveTo>
                          <a:cubicBezTo>
                            <a:pt x="158423" y="107493"/>
                            <a:pt x="155762" y="125738"/>
                            <a:pt x="148369" y="143984"/>
                          </a:cubicBezTo>
                          <a:cubicBezTo>
                            <a:pt x="137132" y="171351"/>
                            <a:pt x="126487" y="199013"/>
                            <a:pt x="115546" y="226380"/>
                          </a:cubicBezTo>
                          <a:cubicBezTo>
                            <a:pt x="113771" y="231089"/>
                            <a:pt x="112588" y="232855"/>
                            <a:pt x="105787" y="229618"/>
                          </a:cubicBezTo>
                          <a:cubicBezTo>
                            <a:pt x="80060" y="216081"/>
                            <a:pt x="83609" y="190185"/>
                            <a:pt x="80060" y="168703"/>
                          </a:cubicBezTo>
                          <a:cubicBezTo>
                            <a:pt x="75625" y="140746"/>
                            <a:pt x="77103" y="111613"/>
                            <a:pt x="74738" y="83363"/>
                          </a:cubicBezTo>
                          <a:cubicBezTo>
                            <a:pt x="73555" y="68649"/>
                            <a:pt x="70598" y="53935"/>
                            <a:pt x="65866" y="40104"/>
                          </a:cubicBezTo>
                          <a:cubicBezTo>
                            <a:pt x="57882" y="17739"/>
                            <a:pt x="34817" y="2143"/>
                            <a:pt x="9090" y="8911"/>
                          </a:cubicBezTo>
                          <a:cubicBezTo>
                            <a:pt x="6133" y="9794"/>
                            <a:pt x="2880" y="9205"/>
                            <a:pt x="-372" y="8323"/>
                          </a:cubicBezTo>
                          <a:cubicBezTo>
                            <a:pt x="8794" y="-1094"/>
                            <a:pt x="20919" y="-1388"/>
                            <a:pt x="32451" y="671"/>
                          </a:cubicBezTo>
                          <a:cubicBezTo>
                            <a:pt x="71485" y="7440"/>
                            <a:pt x="80652" y="38633"/>
                            <a:pt x="88932" y="71003"/>
                          </a:cubicBezTo>
                          <a:cubicBezTo>
                            <a:pt x="117320" y="65706"/>
                            <a:pt x="145117" y="70415"/>
                            <a:pt x="173209" y="74829"/>
                          </a:cubicBezTo>
                          <a:cubicBezTo>
                            <a:pt x="175575" y="75123"/>
                            <a:pt x="178532" y="75123"/>
                            <a:pt x="180306" y="76595"/>
                          </a:cubicBezTo>
                          <a:cubicBezTo>
                            <a:pt x="184446" y="79831"/>
                            <a:pt x="190360" y="83363"/>
                            <a:pt x="190656" y="87188"/>
                          </a:cubicBezTo>
                          <a:cubicBezTo>
                            <a:pt x="191247" y="93662"/>
                            <a:pt x="184742" y="93662"/>
                            <a:pt x="179123" y="94545"/>
                          </a:cubicBezTo>
                          <a:cubicBezTo>
                            <a:pt x="172618" y="95428"/>
                            <a:pt x="166999" y="99254"/>
                            <a:pt x="162563" y="90425"/>
                          </a:cubicBezTo>
                          <a:cubicBezTo>
                            <a:pt x="161381" y="87777"/>
                            <a:pt x="154875" y="88071"/>
                            <a:pt x="148665" y="86600"/>
                          </a:cubicBezTo>
                          <a:close/>
                          <a:moveTo>
                            <a:pt x="90706" y="80714"/>
                          </a:moveTo>
                          <a:cubicBezTo>
                            <a:pt x="85679" y="123090"/>
                            <a:pt x="93959" y="191362"/>
                            <a:pt x="106379" y="211667"/>
                          </a:cubicBezTo>
                          <a:cubicBezTo>
                            <a:pt x="117024" y="184594"/>
                            <a:pt x="127670" y="157226"/>
                            <a:pt x="138611" y="129858"/>
                          </a:cubicBezTo>
                          <a:cubicBezTo>
                            <a:pt x="144821" y="114556"/>
                            <a:pt x="140090" y="100725"/>
                            <a:pt x="133584" y="87188"/>
                          </a:cubicBezTo>
                          <a:cubicBezTo>
                            <a:pt x="132697" y="85423"/>
                            <a:pt x="129740" y="84246"/>
                            <a:pt x="127670" y="83951"/>
                          </a:cubicBezTo>
                          <a:cubicBezTo>
                            <a:pt x="115250" y="82480"/>
                            <a:pt x="102830" y="81597"/>
                            <a:pt x="90706" y="80714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Forme libre : forme 48">
                      <a:extLst>
                        <a:ext uri="{FF2B5EF4-FFF2-40B4-BE49-F238E27FC236}">
                          <a16:creationId xmlns:a16="http://schemas.microsoft.com/office/drawing/2014/main" id="{917E1ECE-D34C-4C0F-A423-C1A1B9245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39880" y="3196559"/>
                      <a:ext cx="223980" cy="147843"/>
                    </a:xfrm>
                    <a:custGeom>
                      <a:avLst/>
                      <a:gdLst>
                        <a:gd name="connsiteX0" fmla="*/ 201321 w 223980"/>
                        <a:gd name="connsiteY0" fmla="*/ -437 h 147843"/>
                        <a:gd name="connsiteX1" fmla="*/ 223499 w 223980"/>
                        <a:gd name="connsiteY1" fmla="*/ 70483 h 147843"/>
                        <a:gd name="connsiteX2" fmla="*/ 211080 w 223980"/>
                        <a:gd name="connsiteY2" fmla="*/ 93731 h 147843"/>
                        <a:gd name="connsiteX3" fmla="*/ 107877 w 223980"/>
                        <a:gd name="connsiteY3" fmla="*/ 145524 h 147843"/>
                        <a:gd name="connsiteX4" fmla="*/ 10589 w 223980"/>
                        <a:gd name="connsiteY4" fmla="*/ 130810 h 147843"/>
                        <a:gd name="connsiteX5" fmla="*/ -353 w 223980"/>
                        <a:gd name="connsiteY5" fmla="*/ 122570 h 147843"/>
                        <a:gd name="connsiteX6" fmla="*/ 1126 w 223980"/>
                        <a:gd name="connsiteY6" fmla="*/ 119333 h 147843"/>
                        <a:gd name="connsiteX7" fmla="*/ 11476 w 223980"/>
                        <a:gd name="connsiteY7" fmla="*/ 121099 h 147843"/>
                        <a:gd name="connsiteX8" fmla="*/ 169385 w 223980"/>
                        <a:gd name="connsiteY8" fmla="*/ 104619 h 147843"/>
                        <a:gd name="connsiteX9" fmla="*/ 198068 w 223980"/>
                        <a:gd name="connsiteY9" fmla="*/ 86668 h 147843"/>
                        <a:gd name="connsiteX10" fmla="*/ 210192 w 223980"/>
                        <a:gd name="connsiteY10" fmla="*/ 58712 h 147843"/>
                        <a:gd name="connsiteX11" fmla="*/ 199843 w 223980"/>
                        <a:gd name="connsiteY11" fmla="*/ 14571 h 147843"/>
                        <a:gd name="connsiteX12" fmla="*/ 197773 w 223980"/>
                        <a:gd name="connsiteY12" fmla="*/ 446 h 147843"/>
                        <a:gd name="connsiteX13" fmla="*/ 201321 w 223980"/>
                        <a:gd name="connsiteY13" fmla="*/ -437 h 147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23980" h="147843">
                          <a:moveTo>
                            <a:pt x="201321" y="-437"/>
                          </a:moveTo>
                          <a:cubicBezTo>
                            <a:pt x="213445" y="21634"/>
                            <a:pt x="224978" y="44587"/>
                            <a:pt x="223499" y="70483"/>
                          </a:cubicBezTo>
                          <a:cubicBezTo>
                            <a:pt x="223204" y="78429"/>
                            <a:pt x="217585" y="88728"/>
                            <a:pt x="211080" y="93731"/>
                          </a:cubicBezTo>
                          <a:cubicBezTo>
                            <a:pt x="180030" y="117273"/>
                            <a:pt x="147502" y="139344"/>
                            <a:pt x="107877" y="145524"/>
                          </a:cubicBezTo>
                          <a:cubicBezTo>
                            <a:pt x="74166" y="150821"/>
                            <a:pt x="41638" y="144641"/>
                            <a:pt x="10589" y="130810"/>
                          </a:cubicBezTo>
                          <a:cubicBezTo>
                            <a:pt x="6449" y="129044"/>
                            <a:pt x="3196" y="125219"/>
                            <a:pt x="-353" y="122570"/>
                          </a:cubicBezTo>
                          <a:cubicBezTo>
                            <a:pt x="239" y="121393"/>
                            <a:pt x="534" y="120510"/>
                            <a:pt x="1126" y="119333"/>
                          </a:cubicBezTo>
                          <a:cubicBezTo>
                            <a:pt x="4674" y="119922"/>
                            <a:pt x="8223" y="119922"/>
                            <a:pt x="11476" y="121099"/>
                          </a:cubicBezTo>
                          <a:cubicBezTo>
                            <a:pt x="67069" y="141698"/>
                            <a:pt x="119705" y="138167"/>
                            <a:pt x="169385" y="104619"/>
                          </a:cubicBezTo>
                          <a:cubicBezTo>
                            <a:pt x="178847" y="98439"/>
                            <a:pt x="188606" y="92554"/>
                            <a:pt x="198068" y="86668"/>
                          </a:cubicBezTo>
                          <a:cubicBezTo>
                            <a:pt x="208714" y="80195"/>
                            <a:pt x="212558" y="70483"/>
                            <a:pt x="210192" y="58712"/>
                          </a:cubicBezTo>
                          <a:cubicBezTo>
                            <a:pt x="207235" y="43999"/>
                            <a:pt x="203095" y="29285"/>
                            <a:pt x="199843" y="14571"/>
                          </a:cubicBezTo>
                          <a:cubicBezTo>
                            <a:pt x="198660" y="9863"/>
                            <a:pt x="198364" y="5154"/>
                            <a:pt x="197773" y="446"/>
                          </a:cubicBezTo>
                          <a:cubicBezTo>
                            <a:pt x="199251" y="152"/>
                            <a:pt x="200434" y="-143"/>
                            <a:pt x="201321" y="-437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Forme libre : forme 49">
                      <a:extLst>
                        <a:ext uri="{FF2B5EF4-FFF2-40B4-BE49-F238E27FC236}">
                          <a16:creationId xmlns:a16="http://schemas.microsoft.com/office/drawing/2014/main" id="{E7185D23-0C19-43E9-93BA-D140039EFD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10865" y="2659212"/>
                      <a:ext cx="19639" cy="27661"/>
                    </a:xfrm>
                    <a:custGeom>
                      <a:avLst/>
                      <a:gdLst>
                        <a:gd name="connsiteX0" fmla="*/ -139 w 19639"/>
                        <a:gd name="connsiteY0" fmla="*/ -288 h 27661"/>
                        <a:gd name="connsiteX1" fmla="*/ 18787 w 19639"/>
                        <a:gd name="connsiteY1" fmla="*/ 18840 h 27661"/>
                        <a:gd name="connsiteX2" fmla="*/ 17308 w 19639"/>
                        <a:gd name="connsiteY2" fmla="*/ 26197 h 27661"/>
                        <a:gd name="connsiteX3" fmla="*/ 11690 w 19639"/>
                        <a:gd name="connsiteY3" fmla="*/ 27080 h 27661"/>
                        <a:gd name="connsiteX4" fmla="*/ -139 w 19639"/>
                        <a:gd name="connsiteY4" fmla="*/ -288 h 276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639" h="27661">
                          <a:moveTo>
                            <a:pt x="-139" y="-288"/>
                          </a:moveTo>
                          <a:cubicBezTo>
                            <a:pt x="7254" y="7069"/>
                            <a:pt x="13464" y="12660"/>
                            <a:pt x="18787" y="18840"/>
                          </a:cubicBezTo>
                          <a:cubicBezTo>
                            <a:pt x="19970" y="20017"/>
                            <a:pt x="18787" y="24137"/>
                            <a:pt x="17308" y="26197"/>
                          </a:cubicBezTo>
                          <a:cubicBezTo>
                            <a:pt x="16717" y="27374"/>
                            <a:pt x="13464" y="27669"/>
                            <a:pt x="11690" y="27080"/>
                          </a:cubicBezTo>
                          <a:cubicBezTo>
                            <a:pt x="6958" y="26197"/>
                            <a:pt x="-1913" y="9129"/>
                            <a:pt x="-139" y="-288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Forme libre : forme 50">
                      <a:extLst>
                        <a:ext uri="{FF2B5EF4-FFF2-40B4-BE49-F238E27FC236}">
                          <a16:creationId xmlns:a16="http://schemas.microsoft.com/office/drawing/2014/main" id="{B741435F-3CC4-4F02-BBBC-448FDB9FCF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4266" y="3048244"/>
                      <a:ext cx="9758" cy="47378"/>
                    </a:xfrm>
                    <a:custGeom>
                      <a:avLst/>
                      <a:gdLst>
                        <a:gd name="connsiteX0" fmla="*/ 9406 w 9758"/>
                        <a:gd name="connsiteY0" fmla="*/ 201 h 47378"/>
                        <a:gd name="connsiteX1" fmla="*/ 1718 w 9758"/>
                        <a:gd name="connsiteY1" fmla="*/ 46991 h 47378"/>
                        <a:gd name="connsiteX2" fmla="*/ -352 w 9758"/>
                        <a:gd name="connsiteY2" fmla="*/ 46697 h 47378"/>
                        <a:gd name="connsiteX3" fmla="*/ 7632 w 9758"/>
                        <a:gd name="connsiteY3" fmla="*/ -387 h 47378"/>
                        <a:gd name="connsiteX4" fmla="*/ 9406 w 9758"/>
                        <a:gd name="connsiteY4" fmla="*/ 201 h 473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58" h="47378">
                          <a:moveTo>
                            <a:pt x="9406" y="201"/>
                          </a:moveTo>
                          <a:cubicBezTo>
                            <a:pt x="6745" y="15798"/>
                            <a:pt x="4084" y="31395"/>
                            <a:pt x="1718" y="46991"/>
                          </a:cubicBezTo>
                          <a:cubicBezTo>
                            <a:pt x="1127" y="46991"/>
                            <a:pt x="239" y="46697"/>
                            <a:pt x="-352" y="46697"/>
                          </a:cubicBezTo>
                          <a:cubicBezTo>
                            <a:pt x="2309" y="31100"/>
                            <a:pt x="4971" y="15209"/>
                            <a:pt x="7632" y="-387"/>
                          </a:cubicBezTo>
                          <a:cubicBezTo>
                            <a:pt x="8224" y="-93"/>
                            <a:pt x="8815" y="-93"/>
                            <a:pt x="9406" y="201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Forme libre : forme 51">
                      <a:extLst>
                        <a:ext uri="{FF2B5EF4-FFF2-40B4-BE49-F238E27FC236}">
                          <a16:creationId xmlns:a16="http://schemas.microsoft.com/office/drawing/2014/main" id="{26433F36-95AE-419C-8210-7A1FA659D8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0259" y="3041476"/>
                      <a:ext cx="7392" cy="25013"/>
                    </a:xfrm>
                    <a:custGeom>
                      <a:avLst/>
                      <a:gdLst>
                        <a:gd name="connsiteX0" fmla="*/ -343 w 7392"/>
                        <a:gd name="connsiteY0" fmla="*/ 24042 h 25013"/>
                        <a:gd name="connsiteX1" fmla="*/ 2910 w 7392"/>
                        <a:gd name="connsiteY1" fmla="*/ -383 h 25013"/>
                        <a:gd name="connsiteX2" fmla="*/ 7049 w 7392"/>
                        <a:gd name="connsiteY2" fmla="*/ 206 h 25013"/>
                        <a:gd name="connsiteX3" fmla="*/ 3501 w 7392"/>
                        <a:gd name="connsiteY3" fmla="*/ 24631 h 25013"/>
                        <a:gd name="connsiteX4" fmla="*/ -343 w 7392"/>
                        <a:gd name="connsiteY4" fmla="*/ 24042 h 250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392" h="25013">
                          <a:moveTo>
                            <a:pt x="-343" y="24042"/>
                          </a:moveTo>
                          <a:cubicBezTo>
                            <a:pt x="840" y="15802"/>
                            <a:pt x="1727" y="7857"/>
                            <a:pt x="2910" y="-383"/>
                          </a:cubicBezTo>
                          <a:cubicBezTo>
                            <a:pt x="4388" y="-88"/>
                            <a:pt x="5571" y="-88"/>
                            <a:pt x="7049" y="206"/>
                          </a:cubicBezTo>
                          <a:cubicBezTo>
                            <a:pt x="5867" y="8445"/>
                            <a:pt x="4684" y="16391"/>
                            <a:pt x="3501" y="24631"/>
                          </a:cubicBezTo>
                          <a:cubicBezTo>
                            <a:pt x="2022" y="24336"/>
                            <a:pt x="840" y="24042"/>
                            <a:pt x="-343" y="24042"/>
                          </a:cubicBez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" name="Forme libre : forme 52">
                      <a:extLst>
                        <a:ext uri="{FF2B5EF4-FFF2-40B4-BE49-F238E27FC236}">
                          <a16:creationId xmlns:a16="http://schemas.microsoft.com/office/drawing/2014/main" id="{1D6079A7-B4A0-45C5-BCA5-2E9F9B689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6949" y="2419793"/>
                      <a:ext cx="284768" cy="177141"/>
                    </a:xfrm>
                    <a:custGeom>
                      <a:avLst/>
                      <a:gdLst>
                        <a:gd name="connsiteX0" fmla="*/ -347 w 284768"/>
                        <a:gd name="connsiteY0" fmla="*/ 153539 h 177141"/>
                        <a:gd name="connsiteX1" fmla="*/ 4384 w 284768"/>
                        <a:gd name="connsiteY1" fmla="*/ 104690 h 177141"/>
                        <a:gd name="connsiteX2" fmla="*/ 143959 w 284768"/>
                        <a:gd name="connsiteY2" fmla="*/ 222 h 177141"/>
                        <a:gd name="connsiteX3" fmla="*/ 262539 w 284768"/>
                        <a:gd name="connsiteY3" fmla="*/ 127055 h 177141"/>
                        <a:gd name="connsiteX4" fmla="*/ 262539 w 284768"/>
                        <a:gd name="connsiteY4" fmla="*/ 136471 h 177141"/>
                        <a:gd name="connsiteX5" fmla="*/ 276733 w 284768"/>
                        <a:gd name="connsiteY5" fmla="*/ 148537 h 177141"/>
                        <a:gd name="connsiteX6" fmla="*/ 284421 w 284768"/>
                        <a:gd name="connsiteY6" fmla="*/ 148537 h 177141"/>
                        <a:gd name="connsiteX7" fmla="*/ -347 w 284768"/>
                        <a:gd name="connsiteY7" fmla="*/ 153539 h 1771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84768" h="177141">
                          <a:moveTo>
                            <a:pt x="-347" y="153539"/>
                          </a:moveTo>
                          <a:cubicBezTo>
                            <a:pt x="1131" y="137354"/>
                            <a:pt x="1131" y="120875"/>
                            <a:pt x="4384" y="104690"/>
                          </a:cubicBezTo>
                          <a:cubicBezTo>
                            <a:pt x="16804" y="39655"/>
                            <a:pt x="77425" y="-5369"/>
                            <a:pt x="143959" y="222"/>
                          </a:cubicBezTo>
                          <a:cubicBezTo>
                            <a:pt x="208719" y="5519"/>
                            <a:pt x="261060" y="61431"/>
                            <a:pt x="262539" y="127055"/>
                          </a:cubicBezTo>
                          <a:cubicBezTo>
                            <a:pt x="262539" y="130292"/>
                            <a:pt x="262539" y="133529"/>
                            <a:pt x="262539" y="136471"/>
                          </a:cubicBezTo>
                          <a:cubicBezTo>
                            <a:pt x="262243" y="150008"/>
                            <a:pt x="263721" y="151185"/>
                            <a:pt x="276733" y="148537"/>
                          </a:cubicBezTo>
                          <a:cubicBezTo>
                            <a:pt x="278803" y="148242"/>
                            <a:pt x="281168" y="148537"/>
                            <a:pt x="284421" y="148537"/>
                          </a:cubicBezTo>
                          <a:cubicBezTo>
                            <a:pt x="241248" y="182673"/>
                            <a:pt x="80086" y="187970"/>
                            <a:pt x="-347" y="15353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" name="Forme libre : forme 53">
                      <a:extLst>
                        <a:ext uri="{FF2B5EF4-FFF2-40B4-BE49-F238E27FC236}">
                          <a16:creationId xmlns:a16="http://schemas.microsoft.com/office/drawing/2014/main" id="{600740B7-01E8-45E0-81C8-E756A55AA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0420" y="2576521"/>
                      <a:ext cx="300114" cy="56182"/>
                    </a:xfrm>
                    <a:custGeom>
                      <a:avLst/>
                      <a:gdLst>
                        <a:gd name="connsiteX0" fmla="*/ 299769 w 300114"/>
                        <a:gd name="connsiteY0" fmla="*/ 13266 h 56182"/>
                        <a:gd name="connsiteX1" fmla="*/ 292672 w 300114"/>
                        <a:gd name="connsiteY1" fmla="*/ 25920 h 56182"/>
                        <a:gd name="connsiteX2" fmla="*/ 248907 w 300114"/>
                        <a:gd name="connsiteY2" fmla="*/ 45931 h 56182"/>
                        <a:gd name="connsiteX3" fmla="*/ 51965 w 300114"/>
                        <a:gd name="connsiteY3" fmla="*/ 41811 h 56182"/>
                        <a:gd name="connsiteX4" fmla="*/ 8200 w 300114"/>
                        <a:gd name="connsiteY4" fmla="*/ 21212 h 56182"/>
                        <a:gd name="connsiteX5" fmla="*/ 3173 w 300114"/>
                        <a:gd name="connsiteY5" fmla="*/ -270 h 56182"/>
                        <a:gd name="connsiteX6" fmla="*/ 299769 w 300114"/>
                        <a:gd name="connsiteY6" fmla="*/ 13266 h 561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0114" h="56182">
                          <a:moveTo>
                            <a:pt x="299769" y="13266"/>
                          </a:moveTo>
                          <a:cubicBezTo>
                            <a:pt x="297108" y="18269"/>
                            <a:pt x="295925" y="24154"/>
                            <a:pt x="292672" y="25920"/>
                          </a:cubicBezTo>
                          <a:cubicBezTo>
                            <a:pt x="278478" y="33571"/>
                            <a:pt x="264284" y="42694"/>
                            <a:pt x="248907" y="45931"/>
                          </a:cubicBezTo>
                          <a:cubicBezTo>
                            <a:pt x="183260" y="60939"/>
                            <a:pt x="117316" y="58585"/>
                            <a:pt x="51965" y="41811"/>
                          </a:cubicBezTo>
                          <a:cubicBezTo>
                            <a:pt x="36588" y="37691"/>
                            <a:pt x="22098" y="29451"/>
                            <a:pt x="8200" y="21212"/>
                          </a:cubicBezTo>
                          <a:cubicBezTo>
                            <a:pt x="-2150" y="15032"/>
                            <a:pt x="-2150" y="8852"/>
                            <a:pt x="3173" y="-270"/>
                          </a:cubicBezTo>
                          <a:cubicBezTo>
                            <a:pt x="99574" y="41517"/>
                            <a:pt x="197454" y="45048"/>
                            <a:pt x="299769" y="1326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Forme libre : forme 54">
                      <a:extLst>
                        <a:ext uri="{FF2B5EF4-FFF2-40B4-BE49-F238E27FC236}">
                          <a16:creationId xmlns:a16="http://schemas.microsoft.com/office/drawing/2014/main" id="{7E88D05D-E335-49AC-A7AA-6F1E2B8A20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4082" y="2578287"/>
                      <a:ext cx="15496" cy="87694"/>
                    </a:xfrm>
                    <a:custGeom>
                      <a:avLst/>
                      <a:gdLst>
                        <a:gd name="connsiteX0" fmla="*/ -385 w 15496"/>
                        <a:gd name="connsiteY0" fmla="*/ 87419 h 87694"/>
                        <a:gd name="connsiteX1" fmla="*/ 8191 w 15496"/>
                        <a:gd name="connsiteY1" fmla="*/ 2374 h 87694"/>
                        <a:gd name="connsiteX2" fmla="*/ 13513 w 15496"/>
                        <a:gd name="connsiteY2" fmla="*/ -275 h 87694"/>
                        <a:gd name="connsiteX3" fmla="*/ -385 w 15496"/>
                        <a:gd name="connsiteY3" fmla="*/ 87419 h 876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496" h="87694">
                          <a:moveTo>
                            <a:pt x="-385" y="87419"/>
                          </a:moveTo>
                          <a:cubicBezTo>
                            <a:pt x="2276" y="61523"/>
                            <a:pt x="5233" y="31801"/>
                            <a:pt x="8191" y="2374"/>
                          </a:cubicBezTo>
                          <a:cubicBezTo>
                            <a:pt x="8191" y="1491"/>
                            <a:pt x="10556" y="1196"/>
                            <a:pt x="13513" y="-275"/>
                          </a:cubicBezTo>
                          <a:cubicBezTo>
                            <a:pt x="19428" y="32684"/>
                            <a:pt x="7599" y="61523"/>
                            <a:pt x="-385" y="8741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Forme libre : forme 55">
                      <a:extLst>
                        <a:ext uri="{FF2B5EF4-FFF2-40B4-BE49-F238E27FC236}">
                          <a16:creationId xmlns:a16="http://schemas.microsoft.com/office/drawing/2014/main" id="{AA98DFD4-5D40-4C91-9A48-CE76C48750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5273" y="2945248"/>
                      <a:ext cx="52007" cy="130952"/>
                    </a:xfrm>
                    <a:custGeom>
                      <a:avLst/>
                      <a:gdLst>
                        <a:gd name="connsiteX0" fmla="*/ 1118 w 52007"/>
                        <a:gd name="connsiteY0" fmla="*/ -372 h 130952"/>
                        <a:gd name="connsiteX1" fmla="*/ 37786 w 52007"/>
                        <a:gd name="connsiteY1" fmla="*/ 2865 h 130952"/>
                        <a:gd name="connsiteX2" fmla="*/ 43700 w 52007"/>
                        <a:gd name="connsiteY2" fmla="*/ 6102 h 130952"/>
                        <a:gd name="connsiteX3" fmla="*/ 48727 w 52007"/>
                        <a:gd name="connsiteY3" fmla="*/ 48772 h 130952"/>
                        <a:gd name="connsiteX4" fmla="*/ 16495 w 52007"/>
                        <a:gd name="connsiteY4" fmla="*/ 130580 h 130952"/>
                        <a:gd name="connsiteX5" fmla="*/ 1118 w 52007"/>
                        <a:gd name="connsiteY5" fmla="*/ -372 h 1309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007" h="130952">
                          <a:moveTo>
                            <a:pt x="1118" y="-372"/>
                          </a:moveTo>
                          <a:cubicBezTo>
                            <a:pt x="13242" y="511"/>
                            <a:pt x="25662" y="1688"/>
                            <a:pt x="37786" y="2865"/>
                          </a:cubicBezTo>
                          <a:cubicBezTo>
                            <a:pt x="39856" y="3159"/>
                            <a:pt x="42813" y="4336"/>
                            <a:pt x="43700" y="6102"/>
                          </a:cubicBezTo>
                          <a:cubicBezTo>
                            <a:pt x="50206" y="19639"/>
                            <a:pt x="54937" y="33470"/>
                            <a:pt x="48727" y="48772"/>
                          </a:cubicBezTo>
                          <a:cubicBezTo>
                            <a:pt x="37786" y="76139"/>
                            <a:pt x="27141" y="103507"/>
                            <a:pt x="16495" y="130580"/>
                          </a:cubicBezTo>
                          <a:cubicBezTo>
                            <a:pt x="4371" y="109981"/>
                            <a:pt x="-3909" y="42004"/>
                            <a:pt x="1118" y="-37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" name="Graphique 9">
                    <a:extLst>
                      <a:ext uri="{FF2B5EF4-FFF2-40B4-BE49-F238E27FC236}">
                        <a16:creationId xmlns:a16="http://schemas.microsoft.com/office/drawing/2014/main" id="{415435B3-D0F6-4D15-ADD7-239DC66DC21A}"/>
                      </a:ext>
                    </a:extLst>
                  </p:cNvPr>
                  <p:cNvGrpSpPr/>
                  <p:nvPr/>
                </p:nvGrpSpPr>
                <p:grpSpPr>
                  <a:xfrm>
                    <a:off x="1938807" y="2103697"/>
                    <a:ext cx="383239" cy="389855"/>
                    <a:chOff x="1938807" y="2103697"/>
                    <a:chExt cx="383239" cy="389855"/>
                  </a:xfrm>
                </p:grpSpPr>
                <p:pic>
                  <p:nvPicPr>
                    <p:cNvPr id="42" name="Image 41">
                      <a:extLst>
                        <a:ext uri="{FF2B5EF4-FFF2-40B4-BE49-F238E27FC236}">
                          <a16:creationId xmlns:a16="http://schemas.microsoft.com/office/drawing/2014/main" id="{635EDF1D-5050-4F88-87F9-6FEFF5F055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1938807" y="2103697"/>
                      <a:ext cx="383239" cy="389855"/>
                    </a:xfrm>
                    <a:custGeom>
                      <a:avLst/>
                      <a:gdLst>
                        <a:gd name="connsiteX0" fmla="*/ -110 w 383239"/>
                        <a:gd name="connsiteY0" fmla="*/ -63 h 389855"/>
                        <a:gd name="connsiteX1" fmla="*/ 383129 w 383239"/>
                        <a:gd name="connsiteY1" fmla="*/ -63 h 389855"/>
                        <a:gd name="connsiteX2" fmla="*/ 383129 w 383239"/>
                        <a:gd name="connsiteY2" fmla="*/ 389793 h 389855"/>
                        <a:gd name="connsiteX3" fmla="*/ -110 w 383239"/>
                        <a:gd name="connsiteY3" fmla="*/ 389793 h 3898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83239" h="389855">
                          <a:moveTo>
                            <a:pt x="-110" y="-63"/>
                          </a:moveTo>
                          <a:lnTo>
                            <a:pt x="383129" y="-63"/>
                          </a:lnTo>
                          <a:lnTo>
                            <a:pt x="383129" y="389793"/>
                          </a:lnTo>
                          <a:lnTo>
                            <a:pt x="-110" y="389793"/>
                          </a:lnTo>
                          <a:close/>
                        </a:path>
                      </a:pathLst>
                    </a:custGeom>
                  </p:spPr>
                </p:pic>
                <p:grpSp>
                  <p:nvGrpSpPr>
                    <p:cNvPr id="43" name="Graphique 9">
                      <a:extLst>
                        <a:ext uri="{FF2B5EF4-FFF2-40B4-BE49-F238E27FC236}">
                          <a16:creationId xmlns:a16="http://schemas.microsoft.com/office/drawing/2014/main" id="{DA8088AC-1DF6-46ED-9DAB-7974748B4D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63833" y="2228394"/>
                      <a:ext cx="132773" cy="141546"/>
                      <a:chOff x="2063833" y="2228394"/>
                      <a:chExt cx="132773" cy="141546"/>
                    </a:xfrm>
                  </p:grpSpPr>
                  <p:sp>
                    <p:nvSpPr>
                      <p:cNvPr id="44" name="Forme libre : forme 43">
                        <a:extLst>
                          <a:ext uri="{FF2B5EF4-FFF2-40B4-BE49-F238E27FC236}">
                            <a16:creationId xmlns:a16="http://schemas.microsoft.com/office/drawing/2014/main" id="{343F429A-3B38-4444-AB9B-1CA42D1954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64129" y="2228394"/>
                        <a:ext cx="132477" cy="63857"/>
                      </a:xfrm>
                      <a:custGeom>
                        <a:avLst/>
                        <a:gdLst>
                          <a:gd name="connsiteX0" fmla="*/ -347 w 132477"/>
                          <a:gd name="connsiteY0" fmla="*/ 34834 h 63857"/>
                          <a:gd name="connsiteX1" fmla="*/ 79790 w 132477"/>
                          <a:gd name="connsiteY1" fmla="*/ -184 h 63857"/>
                          <a:gd name="connsiteX2" fmla="*/ 132130 w 132477"/>
                          <a:gd name="connsiteY2" fmla="*/ 27772 h 63857"/>
                          <a:gd name="connsiteX3" fmla="*/ 54359 w 132477"/>
                          <a:gd name="connsiteY3" fmla="*/ 63673 h 63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2477" h="63857">
                            <a:moveTo>
                              <a:pt x="-347" y="34834"/>
                            </a:moveTo>
                            <a:lnTo>
                              <a:pt x="79790" y="-184"/>
                            </a:lnTo>
                            <a:lnTo>
                              <a:pt x="132130" y="27772"/>
                            </a:lnTo>
                            <a:lnTo>
                              <a:pt x="54359" y="63673"/>
                            </a:lnTo>
                            <a:close/>
                          </a:path>
                        </a:pathLst>
                      </a:custGeom>
                      <a:solidFill>
                        <a:srgbClr val="B20D23"/>
                      </a:solidFill>
                      <a:ln w="294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5" name="Forme libre : forme 44">
                        <a:extLst>
                          <a:ext uri="{FF2B5EF4-FFF2-40B4-BE49-F238E27FC236}">
                            <a16:creationId xmlns:a16="http://schemas.microsoft.com/office/drawing/2014/main" id="{B5BB34B3-63B8-4112-BD6E-DD15FDB9EE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63833" y="2263412"/>
                        <a:ext cx="55001" cy="106527"/>
                      </a:xfrm>
                      <a:custGeom>
                        <a:avLst/>
                        <a:gdLst>
                          <a:gd name="connsiteX0" fmla="*/ 54664 w 55001"/>
                          <a:gd name="connsiteY0" fmla="*/ 106329 h 106527"/>
                          <a:gd name="connsiteX1" fmla="*/ 54664 w 55001"/>
                          <a:gd name="connsiteY1" fmla="*/ 28640 h 106527"/>
                          <a:gd name="connsiteX2" fmla="*/ -42 w 55001"/>
                          <a:gd name="connsiteY2" fmla="*/ -199 h 106527"/>
                          <a:gd name="connsiteX3" fmla="*/ -338 w 55001"/>
                          <a:gd name="connsiteY3" fmla="*/ 73665 h 1065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5001" h="106527">
                            <a:moveTo>
                              <a:pt x="54664" y="106329"/>
                            </a:moveTo>
                            <a:lnTo>
                              <a:pt x="54664" y="28640"/>
                            </a:lnTo>
                            <a:lnTo>
                              <a:pt x="-42" y="-199"/>
                            </a:lnTo>
                            <a:lnTo>
                              <a:pt x="-338" y="73665"/>
                            </a:lnTo>
                            <a:close/>
                          </a:path>
                        </a:pathLst>
                      </a:custGeom>
                      <a:solidFill>
                        <a:srgbClr val="800D23"/>
                      </a:solidFill>
                      <a:ln w="294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6" name="Forme libre : forme 45">
                        <a:extLst>
                          <a:ext uri="{FF2B5EF4-FFF2-40B4-BE49-F238E27FC236}">
                            <a16:creationId xmlns:a16="http://schemas.microsoft.com/office/drawing/2014/main" id="{25F82C6A-17B2-4735-8004-712CE22E01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18835" y="2256350"/>
                        <a:ext cx="77771" cy="113590"/>
                      </a:xfrm>
                      <a:custGeom>
                        <a:avLst/>
                        <a:gdLst>
                          <a:gd name="connsiteX0" fmla="*/ -354 w 77771"/>
                          <a:gd name="connsiteY0" fmla="*/ 35704 h 113590"/>
                          <a:gd name="connsiteX1" fmla="*/ 77417 w 77771"/>
                          <a:gd name="connsiteY1" fmla="*/ -198 h 113590"/>
                          <a:gd name="connsiteX2" fmla="*/ 77417 w 77771"/>
                          <a:gd name="connsiteY2" fmla="*/ 77197 h 113590"/>
                          <a:gd name="connsiteX3" fmla="*/ -354 w 77771"/>
                          <a:gd name="connsiteY3" fmla="*/ 113393 h 1135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7771" h="113590">
                            <a:moveTo>
                              <a:pt x="-354" y="35704"/>
                            </a:moveTo>
                            <a:lnTo>
                              <a:pt x="77417" y="-198"/>
                            </a:lnTo>
                            <a:lnTo>
                              <a:pt x="77417" y="77197"/>
                            </a:lnTo>
                            <a:lnTo>
                              <a:pt x="-354" y="113393"/>
                            </a:lnTo>
                            <a:close/>
                          </a:path>
                        </a:pathLst>
                      </a:custGeom>
                      <a:solidFill>
                        <a:srgbClr val="D80D23"/>
                      </a:solidFill>
                      <a:ln w="294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pic>
              <p:nvPicPr>
                <p:cNvPr id="38" name="Image 37">
                  <a:extLst>
                    <a:ext uri="{FF2B5EF4-FFF2-40B4-BE49-F238E27FC236}">
                      <a16:creationId xmlns:a16="http://schemas.microsoft.com/office/drawing/2014/main" id="{BE60C35A-8CAA-447F-B55F-42279FBACE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336133">
                  <a:off x="2235708" y="2781611"/>
                  <a:ext cx="118598" cy="118023"/>
                </a:xfrm>
                <a:custGeom>
                  <a:avLst/>
                  <a:gdLst>
                    <a:gd name="connsiteX0" fmla="*/ -25 w 118598"/>
                    <a:gd name="connsiteY0" fmla="*/ -52 h 118023"/>
                    <a:gd name="connsiteX1" fmla="*/ 118573 w 118598"/>
                    <a:gd name="connsiteY1" fmla="*/ -52 h 118023"/>
                    <a:gd name="connsiteX2" fmla="*/ 118573 w 118598"/>
                    <a:gd name="connsiteY2" fmla="*/ 117972 h 118023"/>
                    <a:gd name="connsiteX3" fmla="*/ -25 w 118598"/>
                    <a:gd name="connsiteY3" fmla="*/ 117972 h 118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598" h="118023">
                      <a:moveTo>
                        <a:pt x="-25" y="-52"/>
                      </a:moveTo>
                      <a:lnTo>
                        <a:pt x="118573" y="-52"/>
                      </a:lnTo>
                      <a:lnTo>
                        <a:pt x="118573" y="117972"/>
                      </a:lnTo>
                      <a:lnTo>
                        <a:pt x="-25" y="117972"/>
                      </a:lnTo>
                      <a:close/>
                    </a:path>
                  </a:pathLst>
                </a:custGeom>
              </p:spPr>
            </p:pic>
            <p:sp>
              <p:nvSpPr>
                <p:cNvPr id="39" name="Forme libre : forme 38">
                  <a:extLst>
                    <a:ext uri="{FF2B5EF4-FFF2-40B4-BE49-F238E27FC236}">
                      <a16:creationId xmlns:a16="http://schemas.microsoft.com/office/drawing/2014/main" id="{1B6C7D78-96EA-495D-B93A-F69C441950BF}"/>
                    </a:ext>
                  </a:extLst>
                </p:cNvPr>
                <p:cNvSpPr/>
                <p:nvPr/>
              </p:nvSpPr>
              <p:spPr>
                <a:xfrm>
                  <a:off x="2224241" y="2761394"/>
                  <a:ext cx="175099" cy="178998"/>
                </a:xfrm>
                <a:custGeom>
                  <a:avLst/>
                  <a:gdLst>
                    <a:gd name="connsiteX0" fmla="*/ 21754 w 175099"/>
                    <a:gd name="connsiteY0" fmla="*/ -323 h 178998"/>
                    <a:gd name="connsiteX1" fmla="*/ 174708 w 175099"/>
                    <a:gd name="connsiteY1" fmla="*/ 17577 h 178998"/>
                    <a:gd name="connsiteX2" fmla="*/ 149609 w 175099"/>
                    <a:gd name="connsiteY2" fmla="*/ 178675 h 178998"/>
                    <a:gd name="connsiteX3" fmla="*/ -391 w 175099"/>
                    <a:gd name="connsiteY3" fmla="*/ 160776 h 178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099" h="178998">
                      <a:moveTo>
                        <a:pt x="21754" y="-323"/>
                      </a:moveTo>
                      <a:lnTo>
                        <a:pt x="174708" y="17577"/>
                      </a:lnTo>
                      <a:lnTo>
                        <a:pt x="149609" y="178675"/>
                      </a:lnTo>
                      <a:lnTo>
                        <a:pt x="-391" y="160776"/>
                      </a:lnTo>
                    </a:path>
                  </a:pathLst>
                </a:custGeom>
                <a:noFill/>
                <a:ln w="888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E480F4E-5D7D-43E0-9852-3986916F10DC}"/>
                  </a:ext>
                </a:extLst>
              </p:cNvPr>
              <p:cNvSpPr txBox="1"/>
              <p:nvPr/>
            </p:nvSpPr>
            <p:spPr>
              <a:xfrm>
                <a:off x="5523592" y="2775664"/>
                <a:ext cx="33642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Points: -Extensive literature in VR</a:t>
                </a:r>
                <a:br>
                  <a:rPr lang="en-US" dirty="0"/>
                </a:br>
                <a:r>
                  <a:rPr lang="en-US" dirty="0"/>
                  <a:t>             -“Simple”</a:t>
                </a:r>
              </a:p>
            </p:txBody>
          </p:sp>
        </p:grpSp>
        <p:pic>
          <p:nvPicPr>
            <p:cNvPr id="71" name="Graphique 70">
              <a:extLst>
                <a:ext uri="{FF2B5EF4-FFF2-40B4-BE49-F238E27FC236}">
                  <a16:creationId xmlns:a16="http://schemas.microsoft.com/office/drawing/2014/main" id="{738C6D88-E8A7-40F4-8061-E77835B3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62818" y="2410469"/>
              <a:ext cx="860030" cy="1269370"/>
            </a:xfrm>
            <a:prstGeom prst="rect">
              <a:avLst/>
            </a:prstGeom>
          </p:spPr>
        </p:pic>
        <p:pic>
          <p:nvPicPr>
            <p:cNvPr id="72" name="Graphique 71">
              <a:extLst>
                <a:ext uri="{FF2B5EF4-FFF2-40B4-BE49-F238E27FC236}">
                  <a16:creationId xmlns:a16="http://schemas.microsoft.com/office/drawing/2014/main" id="{BC22F08E-F6B7-44C2-824A-5A56A7E4A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87169" y="2394961"/>
              <a:ext cx="774106" cy="1269370"/>
            </a:xfrm>
            <a:prstGeom prst="rect">
              <a:avLst/>
            </a:prstGeom>
          </p:spPr>
        </p:pic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38827643-63FC-4130-AFCF-A7BE50626A68}"/>
                </a:ext>
              </a:extLst>
            </p:cNvPr>
            <p:cNvSpPr txBox="1"/>
            <p:nvPr/>
          </p:nvSpPr>
          <p:spPr>
            <a:xfrm>
              <a:off x="10287202" y="3043091"/>
              <a:ext cx="879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N </a:t>
              </a:r>
              <a:r>
                <a:rPr lang="fr-FR" dirty="0" err="1"/>
                <a:t>users</a:t>
              </a:r>
              <a:endParaRPr lang="en-US" dirty="0"/>
            </a:p>
          </p:txBody>
        </p: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50C241F5-B468-467D-AAD3-61B40889A726}"/>
              </a:ext>
            </a:extLst>
          </p:cNvPr>
          <p:cNvGrpSpPr/>
          <p:nvPr/>
        </p:nvGrpSpPr>
        <p:grpSpPr>
          <a:xfrm>
            <a:off x="1872168" y="4449529"/>
            <a:ext cx="8282581" cy="1386156"/>
            <a:chOff x="1872168" y="4449529"/>
            <a:chExt cx="8282581" cy="1386156"/>
          </a:xfrm>
        </p:grpSpPr>
        <p:grpSp>
          <p:nvGrpSpPr>
            <p:cNvPr id="73" name="Groupe 72">
              <a:extLst>
                <a:ext uri="{FF2B5EF4-FFF2-40B4-BE49-F238E27FC236}">
                  <a16:creationId xmlns:a16="http://schemas.microsoft.com/office/drawing/2014/main" id="{683A34E8-5F9D-435A-934A-0817EC35428B}"/>
                </a:ext>
              </a:extLst>
            </p:cNvPr>
            <p:cNvGrpSpPr/>
            <p:nvPr/>
          </p:nvGrpSpPr>
          <p:grpSpPr>
            <a:xfrm>
              <a:off x="1872168" y="4449529"/>
              <a:ext cx="7009677" cy="1386156"/>
              <a:chOff x="1872168" y="4449529"/>
              <a:chExt cx="7009677" cy="138615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47E7A782-7765-47DE-82D5-6F7E97683CB0}"/>
                  </a:ext>
                </a:extLst>
              </p:cNvPr>
              <p:cNvGrpSpPr/>
              <p:nvPr/>
            </p:nvGrpSpPr>
            <p:grpSpPr>
              <a:xfrm>
                <a:off x="1872168" y="4449529"/>
                <a:ext cx="5345149" cy="1386156"/>
                <a:chOff x="3243768" y="4449529"/>
                <a:chExt cx="5345149" cy="1386156"/>
              </a:xfrm>
            </p:grpSpPr>
            <p:grpSp>
              <p:nvGrpSpPr>
                <p:cNvPr id="62" name="Groupe 61">
                  <a:extLst>
                    <a:ext uri="{FF2B5EF4-FFF2-40B4-BE49-F238E27FC236}">
                      <a16:creationId xmlns:a16="http://schemas.microsoft.com/office/drawing/2014/main" id="{98DDE576-567D-470F-B16D-C4D7A76B33F2}"/>
                    </a:ext>
                  </a:extLst>
                </p:cNvPr>
                <p:cNvGrpSpPr/>
                <p:nvPr/>
              </p:nvGrpSpPr>
              <p:grpSpPr>
                <a:xfrm>
                  <a:off x="3243768" y="4449529"/>
                  <a:ext cx="1603856" cy="1386156"/>
                  <a:chOff x="10398100" y="1909826"/>
                  <a:chExt cx="1195934" cy="1033604"/>
                </a:xfrm>
              </p:grpSpPr>
              <p:pic>
                <p:nvPicPr>
                  <p:cNvPr id="63" name="Graphique 62">
                    <a:extLst>
                      <a:ext uri="{FF2B5EF4-FFF2-40B4-BE49-F238E27FC236}">
                        <a16:creationId xmlns:a16="http://schemas.microsoft.com/office/drawing/2014/main" id="{DD966B3B-D543-4007-8776-1A98604DD4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398100" y="1909826"/>
                    <a:ext cx="1195934" cy="1033604"/>
                  </a:xfrm>
                  <a:prstGeom prst="rect">
                    <a:avLst/>
                  </a:prstGeom>
                </p:spPr>
              </p:pic>
              <p:pic>
                <p:nvPicPr>
                  <p:cNvPr id="64" name="Selection Extension.png">
                    <a:extLst>
                      <a:ext uri="{FF2B5EF4-FFF2-40B4-BE49-F238E27FC236}">
                        <a16:creationId xmlns:a16="http://schemas.microsoft.com/office/drawing/2014/main" id="{54C40A27-B5D3-4C99-A9EE-BB59E484C2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0636518" y="1998494"/>
                    <a:ext cx="858700" cy="702022"/>
                  </a:xfrm>
                  <a:prstGeom prst="rect">
                    <a:avLst/>
                  </a:prstGeom>
                  <a:ln w="12700">
                    <a:miter lim="400000"/>
                  </a:ln>
                </p:spPr>
              </p:pic>
            </p:grpSp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E0D7860C-A81F-4C89-9B52-79F76D5B3A6B}"/>
                    </a:ext>
                  </a:extLst>
                </p:cNvPr>
                <p:cNvSpPr txBox="1"/>
                <p:nvPr/>
              </p:nvSpPr>
              <p:spPr>
                <a:xfrm>
                  <a:off x="5523591" y="4863585"/>
                  <a:ext cx="306532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err="1"/>
                    <a:t>Regions</a:t>
                  </a:r>
                  <a:r>
                    <a:rPr lang="fr-FR" dirty="0"/>
                    <a:t>: -</a:t>
                  </a:r>
                  <a:r>
                    <a:rPr lang="fr-FR" dirty="0" err="1"/>
                    <a:t>Less</a:t>
                  </a:r>
                  <a:r>
                    <a:rPr lang="fr-FR" dirty="0"/>
                    <a:t> </a:t>
                  </a:r>
                  <a:r>
                    <a:rPr lang="fr-FR" dirty="0" err="1"/>
                    <a:t>studied</a:t>
                  </a:r>
                  <a:endParaRPr lang="fr-FR" dirty="0"/>
                </a:p>
                <a:p>
                  <a:r>
                    <a:rPr lang="en-US" dirty="0"/>
                    <a:t>                -“Complex”</a:t>
                  </a:r>
                  <a:r>
                    <a:rPr lang="fr-FR" dirty="0"/>
                    <a:t>                </a:t>
                  </a:r>
                  <a:endParaRPr lang="en-US" dirty="0"/>
                </a:p>
              </p:txBody>
            </p:sp>
          </p:grpSp>
          <p:pic>
            <p:nvPicPr>
              <p:cNvPr id="67" name="Graphique 66">
                <a:extLst>
                  <a:ext uri="{FF2B5EF4-FFF2-40B4-BE49-F238E27FC236}">
                    <a16:creationId xmlns:a16="http://schemas.microsoft.com/office/drawing/2014/main" id="{6CFF0E01-F319-422A-869F-529B1519C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03821" y="4658751"/>
                <a:ext cx="778024" cy="1148332"/>
              </a:xfrm>
              <a:prstGeom prst="rect">
                <a:avLst/>
              </a:prstGeom>
            </p:spPr>
          </p:pic>
        </p:grp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3C9BD83F-9CB3-44C9-81D3-6D3D55A97E31}"/>
                </a:ext>
              </a:extLst>
            </p:cNvPr>
            <p:cNvSpPr txBox="1"/>
            <p:nvPr/>
          </p:nvSpPr>
          <p:spPr>
            <a:xfrm>
              <a:off x="9120492" y="5194369"/>
              <a:ext cx="1034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One user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5512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E0162D7-DA6D-4162-A5FC-3D88DB7BE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br>
              <a:rPr lang="fr-FR" dirty="0"/>
            </a:br>
            <a:r>
              <a:rPr lang="fr-FR" sz="3600" i="1" dirty="0"/>
              <a:t>A </a:t>
            </a:r>
            <a:r>
              <a:rPr lang="fr-FR" sz="3600" i="1" dirty="0" err="1"/>
              <a:t>general</a:t>
            </a:r>
            <a:r>
              <a:rPr lang="fr-FR" sz="3600" i="1" dirty="0"/>
              <a:t> technique</a:t>
            </a:r>
            <a:endParaRPr lang="en-US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CF72E1-A719-423A-8973-77711E994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7E7464B-27F9-4715-B866-4D2341AB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5611ED-74D9-4EE6-84C6-BE9CFD0C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CA0495-3B26-479D-9936-854E52884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10364" r="20315" b="28045"/>
          <a:stretch/>
        </p:blipFill>
        <p:spPr bwMode="auto">
          <a:xfrm>
            <a:off x="838200" y="2507221"/>
            <a:ext cx="3349362" cy="20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6B63D3B-CD49-48C2-87A1-2F5B865E4C46}"/>
              </a:ext>
            </a:extLst>
          </p:cNvPr>
          <p:cNvSpPr txBox="1"/>
          <p:nvPr/>
        </p:nvSpPr>
        <p:spPr>
          <a:xfrm>
            <a:off x="1151862" y="4878070"/>
            <a:ext cx="288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baseline="0" dirty="0">
                <a:latin typeface="NimbusRomNo9L-Regu"/>
              </a:rPr>
              <a:t>Yu et al., “</a:t>
            </a:r>
            <a:r>
              <a:rPr lang="en-US" sz="1200" b="1" i="0" u="none" strike="noStrike" baseline="0" dirty="0">
                <a:latin typeface="NimbusRomNo9L-Regu"/>
              </a:rPr>
              <a:t>CAST: Effective and efficient user interaction for context-aware selection in 3D particle clouds</a:t>
            </a:r>
            <a:r>
              <a:rPr lang="en-US" sz="1200" b="0" i="0" u="none" strike="noStrike" baseline="0" dirty="0">
                <a:latin typeface="NimbusRomNo9L-Regu"/>
              </a:rPr>
              <a:t>,” 2016</a:t>
            </a:r>
            <a:endParaRPr lang="en-US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5789B8-97C5-4A89-BB45-5D889CDEA2D3}"/>
              </a:ext>
            </a:extLst>
          </p:cNvPr>
          <p:cNvSpPr txBox="1"/>
          <p:nvPr/>
        </p:nvSpPr>
        <p:spPr>
          <a:xfrm>
            <a:off x="1831700" y="2047080"/>
            <a:ext cx="13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Cloud points</a:t>
            </a:r>
            <a:endParaRPr lang="en-US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331199E-A9E1-49DC-89C9-F247B3B07507}"/>
              </a:ext>
            </a:extLst>
          </p:cNvPr>
          <p:cNvGrpSpPr/>
          <p:nvPr/>
        </p:nvGrpSpPr>
        <p:grpSpPr>
          <a:xfrm>
            <a:off x="4538759" y="2046262"/>
            <a:ext cx="3114482" cy="3478957"/>
            <a:chOff x="4538759" y="2046262"/>
            <a:chExt cx="3114482" cy="347895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2D71BF-BA3B-4C58-A346-B86E88F06C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5" r="32162" b="404"/>
            <a:stretch/>
          </p:blipFill>
          <p:spPr bwMode="auto">
            <a:xfrm>
              <a:off x="4817755" y="2507221"/>
              <a:ext cx="2556490" cy="209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BEE5DFB-A1F3-4CB4-BEAF-8043D179B7CD}"/>
                </a:ext>
              </a:extLst>
            </p:cNvPr>
            <p:cNvSpPr txBox="1"/>
            <p:nvPr/>
          </p:nvSpPr>
          <p:spPr>
            <a:xfrm>
              <a:off x="4538759" y="4878888"/>
              <a:ext cx="31144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b="0" i="0" u="none" strike="noStrike" baseline="0" dirty="0">
                  <a:latin typeface="NimbusRomNo9L-Regu"/>
                </a:rPr>
                <a:t>Hurter et al., “</a:t>
              </a:r>
              <a:r>
                <a:rPr lang="en-US" sz="1200" b="1" i="0" u="none" strike="noStrike" baseline="0" dirty="0" err="1">
                  <a:latin typeface="NimbusRomNo9L-Regu"/>
                </a:rPr>
                <a:t>FiberClay</a:t>
              </a:r>
              <a:r>
                <a:rPr lang="en-US" sz="1200" b="1" i="0" u="none" strike="noStrike" baseline="0" dirty="0">
                  <a:latin typeface="NimbusRomNo9L-Regu"/>
                </a:rPr>
                <a:t>: Sculpting three dimensional trajectories to reveal structural insights</a:t>
              </a:r>
              <a:r>
                <a:rPr lang="en-US" sz="1200" b="0" i="0" u="none" strike="noStrike" baseline="0" dirty="0">
                  <a:latin typeface="NimbusRomNo9L-Regu"/>
                </a:rPr>
                <a:t>,” </a:t>
              </a:r>
              <a:r>
                <a:rPr lang="en-US" sz="1200" dirty="0">
                  <a:latin typeface="NimbusRomNo9L-ReguItal"/>
                </a:rPr>
                <a:t>2019</a:t>
              </a:r>
              <a:endParaRPr lang="en-US" sz="1200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3E5F8CB-3B32-4F44-B378-F4ED8B6FC759}"/>
                </a:ext>
              </a:extLst>
            </p:cNvPr>
            <p:cNvSpPr txBox="1"/>
            <p:nvPr/>
          </p:nvSpPr>
          <p:spPr>
            <a:xfrm>
              <a:off x="5748308" y="2046262"/>
              <a:ext cx="695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Paths</a:t>
              </a:r>
              <a:endParaRPr lang="en-US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B11E4AA-A523-4CA1-8D8A-E8D52CA26A12}"/>
              </a:ext>
            </a:extLst>
          </p:cNvPr>
          <p:cNvGrpSpPr/>
          <p:nvPr/>
        </p:nvGrpSpPr>
        <p:grpSpPr>
          <a:xfrm>
            <a:off x="8004438" y="2046262"/>
            <a:ext cx="3060269" cy="3478139"/>
            <a:chOff x="8004438" y="2046262"/>
            <a:chExt cx="3060269" cy="3478139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196FBEB-3B6E-4389-8D53-1D2D9BE7A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71" r="49974"/>
            <a:stretch/>
          </p:blipFill>
          <p:spPr bwMode="auto">
            <a:xfrm>
              <a:off x="8004438" y="2507221"/>
              <a:ext cx="3060269" cy="209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D9B08DE-C813-4321-ABAF-954E750E98FE}"/>
                </a:ext>
              </a:extLst>
            </p:cNvPr>
            <p:cNvSpPr txBox="1"/>
            <p:nvPr/>
          </p:nvSpPr>
          <p:spPr>
            <a:xfrm>
              <a:off x="8004438" y="4878070"/>
              <a:ext cx="30602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Zhang et al., “</a:t>
              </a:r>
              <a:r>
                <a:rPr lang="en-US" sz="1200" b="1" dirty="0"/>
                <a:t>An efficient dynamic volume rendering for large-scale meteorological data in a virtual globe</a:t>
              </a:r>
              <a:r>
                <a:rPr lang="en-US" sz="1200" dirty="0"/>
                <a:t>,” 2019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5DCE28C-7A54-49BD-B81C-7788B8A68A10}"/>
                </a:ext>
              </a:extLst>
            </p:cNvPr>
            <p:cNvSpPr txBox="1"/>
            <p:nvPr/>
          </p:nvSpPr>
          <p:spPr>
            <a:xfrm>
              <a:off x="8892894" y="2046262"/>
              <a:ext cx="12070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Scalar</a:t>
              </a:r>
              <a:r>
                <a:rPr lang="fr-FR" dirty="0"/>
                <a:t> </a:t>
              </a:r>
              <a:r>
                <a:rPr lang="fr-FR" dirty="0" err="1"/>
                <a:t>field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809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Une image contenant personne, intérieur, écran, moniteur&#10;&#10;Description générée automatiquement">
            <a:extLst>
              <a:ext uri="{FF2B5EF4-FFF2-40B4-BE49-F238E27FC236}">
                <a16:creationId xmlns:a16="http://schemas.microsoft.com/office/drawing/2014/main" id="{A64F519D-E077-4797-B20D-AA66E30D1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877" y="2746839"/>
            <a:ext cx="5354446" cy="3001617"/>
          </a:xfr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C67B51-C15A-4DB1-A08E-EFEFD331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14/12/2021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22D8DF-0B63-4652-9878-111C977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37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E011B00-BBD3-4717-84A4-2A08D95E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352745"/>
          </a:xfrm>
        </p:spPr>
        <p:txBody>
          <a:bodyPr>
            <a:normAutofit/>
          </a:bodyPr>
          <a:lstStyle/>
          <a:p>
            <a:r>
              <a:rPr lang="fr-FR" sz="3200" dirty="0"/>
              <a:t>The Original Tangible Brush (2019)</a:t>
            </a:r>
            <a:endParaRPr lang="fr-FR" sz="3200" i="1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E4761F-6C79-468D-A691-51F066C52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1F8636A-5DD8-427D-AC26-A079C9CD6114}"/>
              </a:ext>
            </a:extLst>
          </p:cNvPr>
          <p:cNvSpPr txBox="1"/>
          <p:nvPr/>
        </p:nvSpPr>
        <p:spPr>
          <a:xfrm>
            <a:off x="1870922" y="2138945"/>
            <a:ext cx="3954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Back in Time…. </a:t>
            </a:r>
            <a:r>
              <a:rPr lang="fr-FR" sz="2400" b="1" dirty="0"/>
              <a:t>Tangible Brush</a:t>
            </a:r>
            <a:endParaRPr lang="en-US" sz="24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0985CB4-90EA-40FE-A805-DAE9BC973C00}"/>
              </a:ext>
            </a:extLst>
          </p:cNvPr>
          <p:cNvSpPr txBox="1"/>
          <p:nvPr/>
        </p:nvSpPr>
        <p:spPr>
          <a:xfrm>
            <a:off x="6667136" y="3621385"/>
            <a:ext cx="4699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L. Besançon, </a:t>
            </a:r>
            <a:r>
              <a:rPr lang="fr-FR" sz="1800" b="1" dirty="0"/>
              <a:t>Mickael Sereno</a:t>
            </a:r>
            <a:r>
              <a:rPr lang="fr-FR" sz="1800" dirty="0"/>
              <a:t>, M. Ammi, L. Yu, T. </a:t>
            </a:r>
            <a:r>
              <a:rPr lang="fr-FR" sz="1800" dirty="0" err="1"/>
              <a:t>Isenberg</a:t>
            </a:r>
            <a:r>
              <a:rPr lang="fr-FR" sz="1800" dirty="0"/>
              <a:t>, ‘‘</a:t>
            </a:r>
            <a:r>
              <a:rPr lang="fr-FR" sz="1800" b="1" dirty="0" err="1"/>
              <a:t>Hybrid</a:t>
            </a:r>
            <a:r>
              <a:rPr lang="fr-FR" sz="1800" b="1" dirty="0"/>
              <a:t> </a:t>
            </a:r>
            <a:r>
              <a:rPr lang="fr-FR" sz="1800" b="1" dirty="0" err="1"/>
              <a:t>Touch</a:t>
            </a:r>
            <a:r>
              <a:rPr lang="fr-FR" sz="1800" b="1" dirty="0"/>
              <a:t>/Tangible Spatial 3D Data </a:t>
            </a:r>
            <a:r>
              <a:rPr lang="fr-FR" sz="1800" b="1" dirty="0" err="1"/>
              <a:t>Selection</a:t>
            </a:r>
            <a:r>
              <a:rPr lang="fr-FR" sz="1800" b="1" dirty="0"/>
              <a:t>’’</a:t>
            </a:r>
            <a:r>
              <a:rPr lang="fr-FR" sz="1800" dirty="0"/>
              <a:t>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686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C67B51-C15A-4DB1-A08E-EFEFD331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22D8DF-0B63-4652-9878-111C977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38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E011B00-BBD3-4717-84A4-2A08D95E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352745"/>
          </a:xfrm>
        </p:spPr>
        <p:txBody>
          <a:bodyPr>
            <a:normAutofit/>
          </a:bodyPr>
          <a:lstStyle/>
          <a:p>
            <a:r>
              <a:rPr lang="fr-FR" dirty="0"/>
              <a:t>Tangible Brush, Principles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E4761F-6C79-468D-A691-51F066C52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F58A907-B444-4B4E-AA2D-E4593EC08E31}"/>
              </a:ext>
            </a:extLst>
          </p:cNvPr>
          <p:cNvGrpSpPr/>
          <p:nvPr/>
        </p:nvGrpSpPr>
        <p:grpSpPr>
          <a:xfrm>
            <a:off x="709415" y="2363386"/>
            <a:ext cx="10201861" cy="3464012"/>
            <a:chOff x="709415" y="2363386"/>
            <a:chExt cx="10201861" cy="3464012"/>
          </a:xfrm>
        </p:grpSpPr>
        <p:pic>
          <p:nvPicPr>
            <p:cNvPr id="11" name="Tangible.png">
              <a:extLst>
                <a:ext uri="{FF2B5EF4-FFF2-40B4-BE49-F238E27FC236}">
                  <a16:creationId xmlns:a16="http://schemas.microsoft.com/office/drawing/2014/main" id="{DEB1A3C5-FE1F-4C00-B066-AD9DAFC26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415" y="3865181"/>
              <a:ext cx="3565494" cy="19622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Selection Extension.png">
              <a:extLst>
                <a:ext uri="{FF2B5EF4-FFF2-40B4-BE49-F238E27FC236}">
                  <a16:creationId xmlns:a16="http://schemas.microsoft.com/office/drawing/2014/main" id="{094A34EC-6100-43C9-B2F6-1119CC366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2967" y="2363386"/>
              <a:ext cx="2898309" cy="236948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Arrow.png">
              <a:extLst>
                <a:ext uri="{FF2B5EF4-FFF2-40B4-BE49-F238E27FC236}">
                  <a16:creationId xmlns:a16="http://schemas.microsoft.com/office/drawing/2014/main" id="{BB292C36-9715-4999-B6E3-46224FB89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2874" y="2749835"/>
              <a:ext cx="3089993" cy="1868134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E5B157A-00C4-4AC1-A869-18DC957B0E09}"/>
              </a:ext>
            </a:extLst>
          </p:cNvPr>
          <p:cNvGrpSpPr/>
          <p:nvPr/>
        </p:nvGrpSpPr>
        <p:grpSpPr>
          <a:xfrm>
            <a:off x="1089660" y="1815768"/>
            <a:ext cx="2668763" cy="1868134"/>
            <a:chOff x="4569303" y="1835122"/>
            <a:chExt cx="2668763" cy="1868134"/>
          </a:xfrm>
        </p:grpSpPr>
        <p:sp>
          <p:nvSpPr>
            <p:cNvPr id="16" name="Graphique 12" descr="Tablette">
              <a:extLst>
                <a:ext uri="{FF2B5EF4-FFF2-40B4-BE49-F238E27FC236}">
                  <a16:creationId xmlns:a16="http://schemas.microsoft.com/office/drawing/2014/main" id="{CA23DD65-53B1-4E26-8B4A-CAC5F0ED0921}"/>
                </a:ext>
              </a:extLst>
            </p:cNvPr>
            <p:cNvSpPr/>
            <p:nvPr/>
          </p:nvSpPr>
          <p:spPr>
            <a:xfrm>
              <a:off x="4569303" y="1835122"/>
              <a:ext cx="2668763" cy="1868134"/>
            </a:xfrm>
            <a:custGeom>
              <a:avLst/>
              <a:gdLst>
                <a:gd name="connsiteX0" fmla="*/ 704850 w 762000"/>
                <a:gd name="connsiteY0" fmla="*/ 476250 h 533400"/>
                <a:gd name="connsiteX1" fmla="*/ 57150 w 762000"/>
                <a:gd name="connsiteY1" fmla="*/ 476250 h 533400"/>
                <a:gd name="connsiteX2" fmla="*/ 57150 w 762000"/>
                <a:gd name="connsiteY2" fmla="*/ 57150 h 533400"/>
                <a:gd name="connsiteX3" fmla="*/ 704850 w 762000"/>
                <a:gd name="connsiteY3" fmla="*/ 57150 h 533400"/>
                <a:gd name="connsiteX4" fmla="*/ 704850 w 762000"/>
                <a:gd name="connsiteY4" fmla="*/ 476250 h 533400"/>
                <a:gd name="connsiteX5" fmla="*/ 428625 w 762000"/>
                <a:gd name="connsiteY5" fmla="*/ 514350 h 533400"/>
                <a:gd name="connsiteX6" fmla="*/ 333375 w 762000"/>
                <a:gd name="connsiteY6" fmla="*/ 514350 h 533400"/>
                <a:gd name="connsiteX7" fmla="*/ 323850 w 762000"/>
                <a:gd name="connsiteY7" fmla="*/ 504825 h 533400"/>
                <a:gd name="connsiteX8" fmla="*/ 333375 w 762000"/>
                <a:gd name="connsiteY8" fmla="*/ 495300 h 533400"/>
                <a:gd name="connsiteX9" fmla="*/ 428625 w 762000"/>
                <a:gd name="connsiteY9" fmla="*/ 495300 h 533400"/>
                <a:gd name="connsiteX10" fmla="*/ 438150 w 762000"/>
                <a:gd name="connsiteY10" fmla="*/ 504825 h 533400"/>
                <a:gd name="connsiteX11" fmla="*/ 428625 w 762000"/>
                <a:gd name="connsiteY11" fmla="*/ 514350 h 533400"/>
                <a:gd name="connsiteX12" fmla="*/ 381000 w 762000"/>
                <a:gd name="connsiteY12" fmla="*/ 19050 h 533400"/>
                <a:gd name="connsiteX13" fmla="*/ 390525 w 762000"/>
                <a:gd name="connsiteY13" fmla="*/ 28575 h 533400"/>
                <a:gd name="connsiteX14" fmla="*/ 381000 w 762000"/>
                <a:gd name="connsiteY14" fmla="*/ 38100 h 533400"/>
                <a:gd name="connsiteX15" fmla="*/ 371475 w 762000"/>
                <a:gd name="connsiteY15" fmla="*/ 28575 h 533400"/>
                <a:gd name="connsiteX16" fmla="*/ 381000 w 762000"/>
                <a:gd name="connsiteY16" fmla="*/ 19050 h 533400"/>
                <a:gd name="connsiteX17" fmla="*/ 723900 w 762000"/>
                <a:gd name="connsiteY17" fmla="*/ 0 h 533400"/>
                <a:gd name="connsiteX18" fmla="*/ 38100 w 762000"/>
                <a:gd name="connsiteY18" fmla="*/ 0 h 533400"/>
                <a:gd name="connsiteX19" fmla="*/ 0 w 762000"/>
                <a:gd name="connsiteY19" fmla="*/ 38100 h 533400"/>
                <a:gd name="connsiteX20" fmla="*/ 0 w 762000"/>
                <a:gd name="connsiteY20" fmla="*/ 495300 h 533400"/>
                <a:gd name="connsiteX21" fmla="*/ 38100 w 762000"/>
                <a:gd name="connsiteY21" fmla="*/ 533400 h 533400"/>
                <a:gd name="connsiteX22" fmla="*/ 723900 w 762000"/>
                <a:gd name="connsiteY22" fmla="*/ 533400 h 533400"/>
                <a:gd name="connsiteX23" fmla="*/ 762000 w 762000"/>
                <a:gd name="connsiteY23" fmla="*/ 495300 h 533400"/>
                <a:gd name="connsiteX24" fmla="*/ 762000 w 762000"/>
                <a:gd name="connsiteY24" fmla="*/ 38100 h 533400"/>
                <a:gd name="connsiteX25" fmla="*/ 723900 w 762000"/>
                <a:gd name="connsiteY2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000" h="533400"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  <a:moveTo>
                    <a:pt x="428625" y="514350"/>
                  </a:moveTo>
                  <a:lnTo>
                    <a:pt x="333375" y="514350"/>
                  </a:lnTo>
                  <a:cubicBezTo>
                    <a:pt x="327660" y="514350"/>
                    <a:pt x="323850" y="510540"/>
                    <a:pt x="323850" y="504825"/>
                  </a:cubicBezTo>
                  <a:cubicBezTo>
                    <a:pt x="323850" y="499110"/>
                    <a:pt x="327660" y="495300"/>
                    <a:pt x="333375" y="495300"/>
                  </a:cubicBezTo>
                  <a:lnTo>
                    <a:pt x="428625" y="495300"/>
                  </a:lnTo>
                  <a:cubicBezTo>
                    <a:pt x="434340" y="495300"/>
                    <a:pt x="438150" y="499110"/>
                    <a:pt x="438150" y="504825"/>
                  </a:cubicBezTo>
                  <a:cubicBezTo>
                    <a:pt x="438150" y="510540"/>
                    <a:pt x="434340" y="514350"/>
                    <a:pt x="428625" y="514350"/>
                  </a:cubicBezTo>
                  <a:close/>
                  <a:moveTo>
                    <a:pt x="381000" y="19050"/>
                  </a:moveTo>
                  <a:cubicBezTo>
                    <a:pt x="386715" y="19050"/>
                    <a:pt x="390525" y="22860"/>
                    <a:pt x="390525" y="28575"/>
                  </a:cubicBezTo>
                  <a:cubicBezTo>
                    <a:pt x="390525" y="34290"/>
                    <a:pt x="386715" y="38100"/>
                    <a:pt x="381000" y="38100"/>
                  </a:cubicBezTo>
                  <a:cubicBezTo>
                    <a:pt x="375285" y="38100"/>
                    <a:pt x="371475" y="34290"/>
                    <a:pt x="371475" y="28575"/>
                  </a:cubicBezTo>
                  <a:cubicBezTo>
                    <a:pt x="371475" y="22860"/>
                    <a:pt x="375285" y="19050"/>
                    <a:pt x="381000" y="19050"/>
                  </a:cubicBezTo>
                  <a:close/>
                  <a:moveTo>
                    <a:pt x="7239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723900" y="533400"/>
                  </a:lnTo>
                  <a:cubicBezTo>
                    <a:pt x="744855" y="533400"/>
                    <a:pt x="762000" y="516255"/>
                    <a:pt x="762000" y="495300"/>
                  </a:cubicBezTo>
                  <a:lnTo>
                    <a:pt x="762000" y="38100"/>
                  </a:lnTo>
                  <a:cubicBezTo>
                    <a:pt x="762000" y="17145"/>
                    <a:pt x="744855" y="0"/>
                    <a:pt x="7239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96C0758-3D51-4729-BB84-930293943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2543" y="2195256"/>
              <a:ext cx="2073012" cy="1147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29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2B4943-27E6-49BE-B7C7-DDFF9BFD6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853232" cy="1145368"/>
          </a:xfrm>
        </p:spPr>
        <p:txBody>
          <a:bodyPr>
            <a:normAutofit/>
          </a:bodyPr>
          <a:lstStyle/>
          <a:p>
            <a:r>
              <a:rPr lang="fr-FR" sz="4000" dirty="0"/>
              <a:t>Tangible Brush, </a:t>
            </a:r>
            <a:r>
              <a:rPr lang="fr-FR" sz="4000" b="1" dirty="0"/>
              <a:t>Perspective</a:t>
            </a:r>
            <a:r>
              <a:rPr lang="fr-FR" sz="4000" dirty="0"/>
              <a:t> vs. </a:t>
            </a:r>
            <a:r>
              <a:rPr lang="fr-FR" sz="4000" dirty="0" err="1"/>
              <a:t>Orthographic</a:t>
            </a:r>
            <a:endParaRPr lang="en-US" sz="4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D75245-CDE3-43D3-B914-01C38C606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C5F6CC-1972-4521-8894-A545157BB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EEED61-4179-4AB3-BA66-CFD21746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39</a:t>
            </a:fld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541AFBBB-6623-4094-8EB3-A1C503A57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8498" y="1755457"/>
            <a:ext cx="3782105" cy="2428875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56E1B833-89A3-4AD5-ADDE-F1376A9D5793}"/>
              </a:ext>
            </a:extLst>
          </p:cNvPr>
          <p:cNvGrpSpPr/>
          <p:nvPr/>
        </p:nvGrpSpPr>
        <p:grpSpPr>
          <a:xfrm>
            <a:off x="1300562" y="4628437"/>
            <a:ext cx="4317979" cy="948480"/>
            <a:chOff x="1560337" y="4628437"/>
            <a:chExt cx="4317979" cy="948480"/>
          </a:xfrm>
        </p:grpSpPr>
        <p:sp>
          <p:nvSpPr>
            <p:cNvPr id="9" name="Graphique 12" descr="Tablette">
              <a:extLst>
                <a:ext uri="{FF2B5EF4-FFF2-40B4-BE49-F238E27FC236}">
                  <a16:creationId xmlns:a16="http://schemas.microsoft.com/office/drawing/2014/main" id="{75A2B509-AF33-45DD-BD7A-F3622FFA5B87}"/>
                </a:ext>
              </a:extLst>
            </p:cNvPr>
            <p:cNvSpPr/>
            <p:nvPr/>
          </p:nvSpPr>
          <p:spPr>
            <a:xfrm>
              <a:off x="1560337" y="4628437"/>
              <a:ext cx="1199577" cy="839704"/>
            </a:xfrm>
            <a:custGeom>
              <a:avLst/>
              <a:gdLst>
                <a:gd name="connsiteX0" fmla="*/ 704850 w 762000"/>
                <a:gd name="connsiteY0" fmla="*/ 476250 h 533400"/>
                <a:gd name="connsiteX1" fmla="*/ 57150 w 762000"/>
                <a:gd name="connsiteY1" fmla="*/ 476250 h 533400"/>
                <a:gd name="connsiteX2" fmla="*/ 57150 w 762000"/>
                <a:gd name="connsiteY2" fmla="*/ 57150 h 533400"/>
                <a:gd name="connsiteX3" fmla="*/ 704850 w 762000"/>
                <a:gd name="connsiteY3" fmla="*/ 57150 h 533400"/>
                <a:gd name="connsiteX4" fmla="*/ 704850 w 762000"/>
                <a:gd name="connsiteY4" fmla="*/ 476250 h 533400"/>
                <a:gd name="connsiteX5" fmla="*/ 428625 w 762000"/>
                <a:gd name="connsiteY5" fmla="*/ 514350 h 533400"/>
                <a:gd name="connsiteX6" fmla="*/ 333375 w 762000"/>
                <a:gd name="connsiteY6" fmla="*/ 514350 h 533400"/>
                <a:gd name="connsiteX7" fmla="*/ 323850 w 762000"/>
                <a:gd name="connsiteY7" fmla="*/ 504825 h 533400"/>
                <a:gd name="connsiteX8" fmla="*/ 333375 w 762000"/>
                <a:gd name="connsiteY8" fmla="*/ 495300 h 533400"/>
                <a:gd name="connsiteX9" fmla="*/ 428625 w 762000"/>
                <a:gd name="connsiteY9" fmla="*/ 495300 h 533400"/>
                <a:gd name="connsiteX10" fmla="*/ 438150 w 762000"/>
                <a:gd name="connsiteY10" fmla="*/ 504825 h 533400"/>
                <a:gd name="connsiteX11" fmla="*/ 428625 w 762000"/>
                <a:gd name="connsiteY11" fmla="*/ 514350 h 533400"/>
                <a:gd name="connsiteX12" fmla="*/ 381000 w 762000"/>
                <a:gd name="connsiteY12" fmla="*/ 19050 h 533400"/>
                <a:gd name="connsiteX13" fmla="*/ 390525 w 762000"/>
                <a:gd name="connsiteY13" fmla="*/ 28575 h 533400"/>
                <a:gd name="connsiteX14" fmla="*/ 381000 w 762000"/>
                <a:gd name="connsiteY14" fmla="*/ 38100 h 533400"/>
                <a:gd name="connsiteX15" fmla="*/ 371475 w 762000"/>
                <a:gd name="connsiteY15" fmla="*/ 28575 h 533400"/>
                <a:gd name="connsiteX16" fmla="*/ 381000 w 762000"/>
                <a:gd name="connsiteY16" fmla="*/ 19050 h 533400"/>
                <a:gd name="connsiteX17" fmla="*/ 723900 w 762000"/>
                <a:gd name="connsiteY17" fmla="*/ 0 h 533400"/>
                <a:gd name="connsiteX18" fmla="*/ 38100 w 762000"/>
                <a:gd name="connsiteY18" fmla="*/ 0 h 533400"/>
                <a:gd name="connsiteX19" fmla="*/ 0 w 762000"/>
                <a:gd name="connsiteY19" fmla="*/ 38100 h 533400"/>
                <a:gd name="connsiteX20" fmla="*/ 0 w 762000"/>
                <a:gd name="connsiteY20" fmla="*/ 495300 h 533400"/>
                <a:gd name="connsiteX21" fmla="*/ 38100 w 762000"/>
                <a:gd name="connsiteY21" fmla="*/ 533400 h 533400"/>
                <a:gd name="connsiteX22" fmla="*/ 723900 w 762000"/>
                <a:gd name="connsiteY22" fmla="*/ 533400 h 533400"/>
                <a:gd name="connsiteX23" fmla="*/ 762000 w 762000"/>
                <a:gd name="connsiteY23" fmla="*/ 495300 h 533400"/>
                <a:gd name="connsiteX24" fmla="*/ 762000 w 762000"/>
                <a:gd name="connsiteY24" fmla="*/ 38100 h 533400"/>
                <a:gd name="connsiteX25" fmla="*/ 723900 w 762000"/>
                <a:gd name="connsiteY2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000" h="533400"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  <a:moveTo>
                    <a:pt x="428625" y="514350"/>
                  </a:moveTo>
                  <a:lnTo>
                    <a:pt x="333375" y="514350"/>
                  </a:lnTo>
                  <a:cubicBezTo>
                    <a:pt x="327660" y="514350"/>
                    <a:pt x="323850" y="510540"/>
                    <a:pt x="323850" y="504825"/>
                  </a:cubicBezTo>
                  <a:cubicBezTo>
                    <a:pt x="323850" y="499110"/>
                    <a:pt x="327660" y="495300"/>
                    <a:pt x="333375" y="495300"/>
                  </a:cubicBezTo>
                  <a:lnTo>
                    <a:pt x="428625" y="495300"/>
                  </a:lnTo>
                  <a:cubicBezTo>
                    <a:pt x="434340" y="495300"/>
                    <a:pt x="438150" y="499110"/>
                    <a:pt x="438150" y="504825"/>
                  </a:cubicBezTo>
                  <a:cubicBezTo>
                    <a:pt x="438150" y="510540"/>
                    <a:pt x="434340" y="514350"/>
                    <a:pt x="428625" y="514350"/>
                  </a:cubicBezTo>
                  <a:close/>
                  <a:moveTo>
                    <a:pt x="381000" y="19050"/>
                  </a:moveTo>
                  <a:cubicBezTo>
                    <a:pt x="386715" y="19050"/>
                    <a:pt x="390525" y="22860"/>
                    <a:pt x="390525" y="28575"/>
                  </a:cubicBezTo>
                  <a:cubicBezTo>
                    <a:pt x="390525" y="34290"/>
                    <a:pt x="386715" y="38100"/>
                    <a:pt x="381000" y="38100"/>
                  </a:cubicBezTo>
                  <a:cubicBezTo>
                    <a:pt x="375285" y="38100"/>
                    <a:pt x="371475" y="34290"/>
                    <a:pt x="371475" y="28575"/>
                  </a:cubicBezTo>
                  <a:cubicBezTo>
                    <a:pt x="371475" y="22860"/>
                    <a:pt x="375285" y="19050"/>
                    <a:pt x="381000" y="19050"/>
                  </a:cubicBezTo>
                  <a:close/>
                  <a:moveTo>
                    <a:pt x="7239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723900" y="533400"/>
                  </a:lnTo>
                  <a:cubicBezTo>
                    <a:pt x="744855" y="533400"/>
                    <a:pt x="762000" y="516255"/>
                    <a:pt x="762000" y="495300"/>
                  </a:cubicBezTo>
                  <a:lnTo>
                    <a:pt x="762000" y="38100"/>
                  </a:lnTo>
                  <a:cubicBezTo>
                    <a:pt x="762000" y="17145"/>
                    <a:pt x="744855" y="0"/>
                    <a:pt x="7239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34F0C575-B501-4285-96CD-3665F6F1C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60113" y="4957078"/>
              <a:ext cx="200488" cy="200488"/>
            </a:xfrm>
            <a:prstGeom prst="rect">
              <a:avLst/>
            </a:prstGeom>
          </p:spPr>
        </p:pic>
        <p:pic>
          <p:nvPicPr>
            <p:cNvPr id="13" name="Arrow.png">
              <a:extLst>
                <a:ext uri="{FF2B5EF4-FFF2-40B4-BE49-F238E27FC236}">
                  <a16:creationId xmlns:a16="http://schemas.microsoft.com/office/drawing/2014/main" id="{355F3FE8-D80C-454D-8609-15AE4AC75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4869" y="4737213"/>
              <a:ext cx="1388915" cy="8397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Graphique 12" descr="Tablette">
              <a:extLst>
                <a:ext uri="{FF2B5EF4-FFF2-40B4-BE49-F238E27FC236}">
                  <a16:creationId xmlns:a16="http://schemas.microsoft.com/office/drawing/2014/main" id="{50479C01-B32A-4A17-A048-3136691FFB20}"/>
                </a:ext>
              </a:extLst>
            </p:cNvPr>
            <p:cNvSpPr/>
            <p:nvPr/>
          </p:nvSpPr>
          <p:spPr>
            <a:xfrm>
              <a:off x="4678739" y="4628437"/>
              <a:ext cx="1199577" cy="839704"/>
            </a:xfrm>
            <a:custGeom>
              <a:avLst/>
              <a:gdLst>
                <a:gd name="connsiteX0" fmla="*/ 704850 w 762000"/>
                <a:gd name="connsiteY0" fmla="*/ 476250 h 533400"/>
                <a:gd name="connsiteX1" fmla="*/ 57150 w 762000"/>
                <a:gd name="connsiteY1" fmla="*/ 476250 h 533400"/>
                <a:gd name="connsiteX2" fmla="*/ 57150 w 762000"/>
                <a:gd name="connsiteY2" fmla="*/ 57150 h 533400"/>
                <a:gd name="connsiteX3" fmla="*/ 704850 w 762000"/>
                <a:gd name="connsiteY3" fmla="*/ 57150 h 533400"/>
                <a:gd name="connsiteX4" fmla="*/ 704850 w 762000"/>
                <a:gd name="connsiteY4" fmla="*/ 476250 h 533400"/>
                <a:gd name="connsiteX5" fmla="*/ 428625 w 762000"/>
                <a:gd name="connsiteY5" fmla="*/ 514350 h 533400"/>
                <a:gd name="connsiteX6" fmla="*/ 333375 w 762000"/>
                <a:gd name="connsiteY6" fmla="*/ 514350 h 533400"/>
                <a:gd name="connsiteX7" fmla="*/ 323850 w 762000"/>
                <a:gd name="connsiteY7" fmla="*/ 504825 h 533400"/>
                <a:gd name="connsiteX8" fmla="*/ 333375 w 762000"/>
                <a:gd name="connsiteY8" fmla="*/ 495300 h 533400"/>
                <a:gd name="connsiteX9" fmla="*/ 428625 w 762000"/>
                <a:gd name="connsiteY9" fmla="*/ 495300 h 533400"/>
                <a:gd name="connsiteX10" fmla="*/ 438150 w 762000"/>
                <a:gd name="connsiteY10" fmla="*/ 504825 h 533400"/>
                <a:gd name="connsiteX11" fmla="*/ 428625 w 762000"/>
                <a:gd name="connsiteY11" fmla="*/ 514350 h 533400"/>
                <a:gd name="connsiteX12" fmla="*/ 381000 w 762000"/>
                <a:gd name="connsiteY12" fmla="*/ 19050 h 533400"/>
                <a:gd name="connsiteX13" fmla="*/ 390525 w 762000"/>
                <a:gd name="connsiteY13" fmla="*/ 28575 h 533400"/>
                <a:gd name="connsiteX14" fmla="*/ 381000 w 762000"/>
                <a:gd name="connsiteY14" fmla="*/ 38100 h 533400"/>
                <a:gd name="connsiteX15" fmla="*/ 371475 w 762000"/>
                <a:gd name="connsiteY15" fmla="*/ 28575 h 533400"/>
                <a:gd name="connsiteX16" fmla="*/ 381000 w 762000"/>
                <a:gd name="connsiteY16" fmla="*/ 19050 h 533400"/>
                <a:gd name="connsiteX17" fmla="*/ 723900 w 762000"/>
                <a:gd name="connsiteY17" fmla="*/ 0 h 533400"/>
                <a:gd name="connsiteX18" fmla="*/ 38100 w 762000"/>
                <a:gd name="connsiteY18" fmla="*/ 0 h 533400"/>
                <a:gd name="connsiteX19" fmla="*/ 0 w 762000"/>
                <a:gd name="connsiteY19" fmla="*/ 38100 h 533400"/>
                <a:gd name="connsiteX20" fmla="*/ 0 w 762000"/>
                <a:gd name="connsiteY20" fmla="*/ 495300 h 533400"/>
                <a:gd name="connsiteX21" fmla="*/ 38100 w 762000"/>
                <a:gd name="connsiteY21" fmla="*/ 533400 h 533400"/>
                <a:gd name="connsiteX22" fmla="*/ 723900 w 762000"/>
                <a:gd name="connsiteY22" fmla="*/ 533400 h 533400"/>
                <a:gd name="connsiteX23" fmla="*/ 762000 w 762000"/>
                <a:gd name="connsiteY23" fmla="*/ 495300 h 533400"/>
                <a:gd name="connsiteX24" fmla="*/ 762000 w 762000"/>
                <a:gd name="connsiteY24" fmla="*/ 38100 h 533400"/>
                <a:gd name="connsiteX25" fmla="*/ 723900 w 762000"/>
                <a:gd name="connsiteY2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000" h="533400"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  <a:moveTo>
                    <a:pt x="428625" y="514350"/>
                  </a:moveTo>
                  <a:lnTo>
                    <a:pt x="333375" y="514350"/>
                  </a:lnTo>
                  <a:cubicBezTo>
                    <a:pt x="327660" y="514350"/>
                    <a:pt x="323850" y="510540"/>
                    <a:pt x="323850" y="504825"/>
                  </a:cubicBezTo>
                  <a:cubicBezTo>
                    <a:pt x="323850" y="499110"/>
                    <a:pt x="327660" y="495300"/>
                    <a:pt x="333375" y="495300"/>
                  </a:cubicBezTo>
                  <a:lnTo>
                    <a:pt x="428625" y="495300"/>
                  </a:lnTo>
                  <a:cubicBezTo>
                    <a:pt x="434340" y="495300"/>
                    <a:pt x="438150" y="499110"/>
                    <a:pt x="438150" y="504825"/>
                  </a:cubicBezTo>
                  <a:cubicBezTo>
                    <a:pt x="438150" y="510540"/>
                    <a:pt x="434340" y="514350"/>
                    <a:pt x="428625" y="514350"/>
                  </a:cubicBezTo>
                  <a:close/>
                  <a:moveTo>
                    <a:pt x="381000" y="19050"/>
                  </a:moveTo>
                  <a:cubicBezTo>
                    <a:pt x="386715" y="19050"/>
                    <a:pt x="390525" y="22860"/>
                    <a:pt x="390525" y="28575"/>
                  </a:cubicBezTo>
                  <a:cubicBezTo>
                    <a:pt x="390525" y="34290"/>
                    <a:pt x="386715" y="38100"/>
                    <a:pt x="381000" y="38100"/>
                  </a:cubicBezTo>
                  <a:cubicBezTo>
                    <a:pt x="375285" y="38100"/>
                    <a:pt x="371475" y="34290"/>
                    <a:pt x="371475" y="28575"/>
                  </a:cubicBezTo>
                  <a:cubicBezTo>
                    <a:pt x="371475" y="22860"/>
                    <a:pt x="375285" y="19050"/>
                    <a:pt x="381000" y="19050"/>
                  </a:cubicBezTo>
                  <a:close/>
                  <a:moveTo>
                    <a:pt x="7239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723900" y="533400"/>
                  </a:lnTo>
                  <a:cubicBezTo>
                    <a:pt x="744855" y="533400"/>
                    <a:pt x="762000" y="516255"/>
                    <a:pt x="762000" y="495300"/>
                  </a:cubicBezTo>
                  <a:lnTo>
                    <a:pt x="762000" y="38100"/>
                  </a:lnTo>
                  <a:cubicBezTo>
                    <a:pt x="762000" y="17145"/>
                    <a:pt x="744855" y="0"/>
                    <a:pt x="7239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3FAD7BAC-913A-4C05-985B-1152D8069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01268" y="4779831"/>
              <a:ext cx="554982" cy="554982"/>
            </a:xfrm>
            <a:prstGeom prst="rect">
              <a:avLst/>
            </a:prstGeom>
          </p:spPr>
        </p:pic>
      </p:grpSp>
      <p:sp>
        <p:nvSpPr>
          <p:cNvPr id="16" name="Accolade fermante 15">
            <a:extLst>
              <a:ext uri="{FF2B5EF4-FFF2-40B4-BE49-F238E27FC236}">
                <a16:creationId xmlns:a16="http://schemas.microsoft.com/office/drawing/2014/main" id="{0ECF2451-663F-4E5F-8F05-B19C259F4A79}"/>
              </a:ext>
            </a:extLst>
          </p:cNvPr>
          <p:cNvSpPr/>
          <p:nvPr/>
        </p:nvSpPr>
        <p:spPr>
          <a:xfrm>
            <a:off x="5821510" y="1602373"/>
            <a:ext cx="1199577" cy="38657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raphique 12" descr="Tablette">
            <a:extLst>
              <a:ext uri="{FF2B5EF4-FFF2-40B4-BE49-F238E27FC236}">
                <a16:creationId xmlns:a16="http://schemas.microsoft.com/office/drawing/2014/main" id="{50A08DA3-51EA-43BD-88CB-A7FFB4517413}"/>
              </a:ext>
            </a:extLst>
          </p:cNvPr>
          <p:cNvSpPr/>
          <p:nvPr/>
        </p:nvSpPr>
        <p:spPr>
          <a:xfrm>
            <a:off x="10158927" y="743266"/>
            <a:ext cx="874834" cy="612384"/>
          </a:xfrm>
          <a:custGeom>
            <a:avLst/>
            <a:gdLst>
              <a:gd name="connsiteX0" fmla="*/ 704850 w 762000"/>
              <a:gd name="connsiteY0" fmla="*/ 476250 h 533400"/>
              <a:gd name="connsiteX1" fmla="*/ 57150 w 762000"/>
              <a:gd name="connsiteY1" fmla="*/ 476250 h 533400"/>
              <a:gd name="connsiteX2" fmla="*/ 57150 w 762000"/>
              <a:gd name="connsiteY2" fmla="*/ 57150 h 533400"/>
              <a:gd name="connsiteX3" fmla="*/ 704850 w 762000"/>
              <a:gd name="connsiteY3" fmla="*/ 57150 h 533400"/>
              <a:gd name="connsiteX4" fmla="*/ 704850 w 762000"/>
              <a:gd name="connsiteY4" fmla="*/ 476250 h 533400"/>
              <a:gd name="connsiteX5" fmla="*/ 428625 w 762000"/>
              <a:gd name="connsiteY5" fmla="*/ 514350 h 533400"/>
              <a:gd name="connsiteX6" fmla="*/ 333375 w 762000"/>
              <a:gd name="connsiteY6" fmla="*/ 514350 h 533400"/>
              <a:gd name="connsiteX7" fmla="*/ 323850 w 762000"/>
              <a:gd name="connsiteY7" fmla="*/ 504825 h 533400"/>
              <a:gd name="connsiteX8" fmla="*/ 333375 w 762000"/>
              <a:gd name="connsiteY8" fmla="*/ 495300 h 533400"/>
              <a:gd name="connsiteX9" fmla="*/ 428625 w 762000"/>
              <a:gd name="connsiteY9" fmla="*/ 495300 h 533400"/>
              <a:gd name="connsiteX10" fmla="*/ 438150 w 762000"/>
              <a:gd name="connsiteY10" fmla="*/ 504825 h 533400"/>
              <a:gd name="connsiteX11" fmla="*/ 428625 w 762000"/>
              <a:gd name="connsiteY11" fmla="*/ 514350 h 533400"/>
              <a:gd name="connsiteX12" fmla="*/ 381000 w 762000"/>
              <a:gd name="connsiteY12" fmla="*/ 19050 h 533400"/>
              <a:gd name="connsiteX13" fmla="*/ 390525 w 762000"/>
              <a:gd name="connsiteY13" fmla="*/ 28575 h 533400"/>
              <a:gd name="connsiteX14" fmla="*/ 381000 w 762000"/>
              <a:gd name="connsiteY14" fmla="*/ 38100 h 533400"/>
              <a:gd name="connsiteX15" fmla="*/ 371475 w 762000"/>
              <a:gd name="connsiteY15" fmla="*/ 28575 h 533400"/>
              <a:gd name="connsiteX16" fmla="*/ 381000 w 762000"/>
              <a:gd name="connsiteY16" fmla="*/ 19050 h 533400"/>
              <a:gd name="connsiteX17" fmla="*/ 723900 w 762000"/>
              <a:gd name="connsiteY17" fmla="*/ 0 h 533400"/>
              <a:gd name="connsiteX18" fmla="*/ 38100 w 762000"/>
              <a:gd name="connsiteY18" fmla="*/ 0 h 533400"/>
              <a:gd name="connsiteX19" fmla="*/ 0 w 762000"/>
              <a:gd name="connsiteY19" fmla="*/ 38100 h 533400"/>
              <a:gd name="connsiteX20" fmla="*/ 0 w 762000"/>
              <a:gd name="connsiteY20" fmla="*/ 495300 h 533400"/>
              <a:gd name="connsiteX21" fmla="*/ 38100 w 762000"/>
              <a:gd name="connsiteY21" fmla="*/ 533400 h 533400"/>
              <a:gd name="connsiteX22" fmla="*/ 723900 w 762000"/>
              <a:gd name="connsiteY22" fmla="*/ 533400 h 533400"/>
              <a:gd name="connsiteX23" fmla="*/ 762000 w 762000"/>
              <a:gd name="connsiteY23" fmla="*/ 495300 h 533400"/>
              <a:gd name="connsiteX24" fmla="*/ 762000 w 762000"/>
              <a:gd name="connsiteY24" fmla="*/ 38100 h 533400"/>
              <a:gd name="connsiteX25" fmla="*/ 723900 w 762000"/>
              <a:gd name="connsiteY25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2000" h="533400">
                <a:moveTo>
                  <a:pt x="704850" y="476250"/>
                </a:moveTo>
                <a:lnTo>
                  <a:pt x="57150" y="476250"/>
                </a:lnTo>
                <a:lnTo>
                  <a:pt x="57150" y="57150"/>
                </a:lnTo>
                <a:lnTo>
                  <a:pt x="704850" y="57150"/>
                </a:lnTo>
                <a:lnTo>
                  <a:pt x="704850" y="476250"/>
                </a:lnTo>
                <a:close/>
                <a:moveTo>
                  <a:pt x="428625" y="514350"/>
                </a:moveTo>
                <a:lnTo>
                  <a:pt x="333375" y="514350"/>
                </a:lnTo>
                <a:cubicBezTo>
                  <a:pt x="327660" y="514350"/>
                  <a:pt x="323850" y="510540"/>
                  <a:pt x="323850" y="504825"/>
                </a:cubicBezTo>
                <a:cubicBezTo>
                  <a:pt x="323850" y="499110"/>
                  <a:pt x="327660" y="495300"/>
                  <a:pt x="333375" y="495300"/>
                </a:cubicBezTo>
                <a:lnTo>
                  <a:pt x="428625" y="495300"/>
                </a:lnTo>
                <a:cubicBezTo>
                  <a:pt x="434340" y="495300"/>
                  <a:pt x="438150" y="499110"/>
                  <a:pt x="438150" y="504825"/>
                </a:cubicBezTo>
                <a:cubicBezTo>
                  <a:pt x="438150" y="510540"/>
                  <a:pt x="434340" y="514350"/>
                  <a:pt x="428625" y="514350"/>
                </a:cubicBezTo>
                <a:close/>
                <a:moveTo>
                  <a:pt x="381000" y="19050"/>
                </a:moveTo>
                <a:cubicBezTo>
                  <a:pt x="386715" y="19050"/>
                  <a:pt x="390525" y="22860"/>
                  <a:pt x="390525" y="28575"/>
                </a:cubicBezTo>
                <a:cubicBezTo>
                  <a:pt x="390525" y="34290"/>
                  <a:pt x="386715" y="38100"/>
                  <a:pt x="381000" y="38100"/>
                </a:cubicBezTo>
                <a:cubicBezTo>
                  <a:pt x="375285" y="38100"/>
                  <a:pt x="371475" y="34290"/>
                  <a:pt x="371475" y="28575"/>
                </a:cubicBezTo>
                <a:cubicBezTo>
                  <a:pt x="371475" y="22860"/>
                  <a:pt x="375285" y="19050"/>
                  <a:pt x="381000" y="19050"/>
                </a:cubicBezTo>
                <a:close/>
                <a:moveTo>
                  <a:pt x="723900" y="0"/>
                </a:move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495300"/>
                </a:lnTo>
                <a:cubicBezTo>
                  <a:pt x="0" y="516255"/>
                  <a:pt x="17145" y="533400"/>
                  <a:pt x="38100" y="533400"/>
                </a:cubicBezTo>
                <a:lnTo>
                  <a:pt x="723900" y="533400"/>
                </a:lnTo>
                <a:cubicBezTo>
                  <a:pt x="744855" y="533400"/>
                  <a:pt x="762000" y="516255"/>
                  <a:pt x="762000" y="495300"/>
                </a:cubicBezTo>
                <a:lnTo>
                  <a:pt x="762000" y="38100"/>
                </a:lnTo>
                <a:cubicBezTo>
                  <a:pt x="762000" y="17145"/>
                  <a:pt x="744855" y="0"/>
                  <a:pt x="723900" y="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5742304-FF12-4583-85AC-7CE0B3C1FA4A}"/>
              </a:ext>
            </a:extLst>
          </p:cNvPr>
          <p:cNvGrpSpPr/>
          <p:nvPr/>
        </p:nvGrpSpPr>
        <p:grpSpPr>
          <a:xfrm>
            <a:off x="7224056" y="2055494"/>
            <a:ext cx="3854836" cy="1861279"/>
            <a:chOff x="7483831" y="2055494"/>
            <a:chExt cx="3854836" cy="1861279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E2AE5F-6445-4072-85C6-942C35890C47}"/>
                </a:ext>
              </a:extLst>
            </p:cNvPr>
            <p:cNvGrpSpPr/>
            <p:nvPr/>
          </p:nvGrpSpPr>
          <p:grpSpPr>
            <a:xfrm>
              <a:off x="7483831" y="2055494"/>
              <a:ext cx="3854836" cy="1861279"/>
              <a:chOff x="7878754" y="2087973"/>
              <a:chExt cx="3854836" cy="1861279"/>
            </a:xfrm>
          </p:grpSpPr>
          <p:pic>
            <p:nvPicPr>
              <p:cNvPr id="20" name="Graphique 19" descr="Point d’interrogation avec un remplissage uni">
                <a:extLst>
                  <a:ext uri="{FF2B5EF4-FFF2-40B4-BE49-F238E27FC236}">
                    <a16:creationId xmlns:a16="http://schemas.microsoft.com/office/drawing/2014/main" id="{0B35238B-A0CB-400A-9536-FF3E703F76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392637" y="2087973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EBE849BE-C0D9-4BED-AF16-4B7DA5E3930A}"/>
                  </a:ext>
                </a:extLst>
              </p:cNvPr>
              <p:cNvGrpSpPr/>
              <p:nvPr/>
            </p:nvGrpSpPr>
            <p:grpSpPr>
              <a:xfrm>
                <a:off x="7878754" y="3109548"/>
                <a:ext cx="1199577" cy="839704"/>
                <a:chOff x="7878754" y="3109548"/>
                <a:chExt cx="1199577" cy="839704"/>
              </a:xfrm>
            </p:grpSpPr>
            <p:pic>
              <p:nvPicPr>
                <p:cNvPr id="28" name="Graphique 27">
                  <a:extLst>
                    <a:ext uri="{FF2B5EF4-FFF2-40B4-BE49-F238E27FC236}">
                      <a16:creationId xmlns:a16="http://schemas.microsoft.com/office/drawing/2014/main" id="{8D377F90-99F4-4EC8-A0F7-D622297027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90181" y="3435014"/>
                  <a:ext cx="200488" cy="200488"/>
                </a:xfrm>
                <a:prstGeom prst="rect">
                  <a:avLst/>
                </a:prstGeom>
              </p:spPr>
            </p:pic>
            <p:pic>
              <p:nvPicPr>
                <p:cNvPr id="17" name="Image 16">
                  <a:extLst>
                    <a:ext uri="{FF2B5EF4-FFF2-40B4-BE49-F238E27FC236}">
                      <a16:creationId xmlns:a16="http://schemas.microsoft.com/office/drawing/2014/main" id="{6D2B5FA9-618E-4468-9B68-C31CD6D512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89774" y="3302795"/>
                  <a:ext cx="792342" cy="438734"/>
                </a:xfrm>
                <a:prstGeom prst="rect">
                  <a:avLst/>
                </a:prstGeom>
              </p:spPr>
            </p:pic>
            <p:sp>
              <p:nvSpPr>
                <p:cNvPr id="23" name="Graphique 12" descr="Tablette">
                  <a:extLst>
                    <a:ext uri="{FF2B5EF4-FFF2-40B4-BE49-F238E27FC236}">
                      <a16:creationId xmlns:a16="http://schemas.microsoft.com/office/drawing/2014/main" id="{4FAEB918-1D98-49F5-9268-B11A8EAFCC31}"/>
                    </a:ext>
                  </a:extLst>
                </p:cNvPr>
                <p:cNvSpPr/>
                <p:nvPr/>
              </p:nvSpPr>
              <p:spPr>
                <a:xfrm>
                  <a:off x="7878754" y="3109548"/>
                  <a:ext cx="1199577" cy="839704"/>
                </a:xfrm>
                <a:custGeom>
                  <a:avLst/>
                  <a:gdLst>
                    <a:gd name="connsiteX0" fmla="*/ 704850 w 762000"/>
                    <a:gd name="connsiteY0" fmla="*/ 476250 h 533400"/>
                    <a:gd name="connsiteX1" fmla="*/ 57150 w 762000"/>
                    <a:gd name="connsiteY1" fmla="*/ 476250 h 533400"/>
                    <a:gd name="connsiteX2" fmla="*/ 57150 w 762000"/>
                    <a:gd name="connsiteY2" fmla="*/ 57150 h 533400"/>
                    <a:gd name="connsiteX3" fmla="*/ 704850 w 762000"/>
                    <a:gd name="connsiteY3" fmla="*/ 57150 h 533400"/>
                    <a:gd name="connsiteX4" fmla="*/ 704850 w 762000"/>
                    <a:gd name="connsiteY4" fmla="*/ 476250 h 533400"/>
                    <a:gd name="connsiteX5" fmla="*/ 428625 w 762000"/>
                    <a:gd name="connsiteY5" fmla="*/ 514350 h 533400"/>
                    <a:gd name="connsiteX6" fmla="*/ 333375 w 762000"/>
                    <a:gd name="connsiteY6" fmla="*/ 514350 h 533400"/>
                    <a:gd name="connsiteX7" fmla="*/ 323850 w 762000"/>
                    <a:gd name="connsiteY7" fmla="*/ 504825 h 533400"/>
                    <a:gd name="connsiteX8" fmla="*/ 333375 w 762000"/>
                    <a:gd name="connsiteY8" fmla="*/ 495300 h 533400"/>
                    <a:gd name="connsiteX9" fmla="*/ 428625 w 762000"/>
                    <a:gd name="connsiteY9" fmla="*/ 495300 h 533400"/>
                    <a:gd name="connsiteX10" fmla="*/ 438150 w 762000"/>
                    <a:gd name="connsiteY10" fmla="*/ 504825 h 533400"/>
                    <a:gd name="connsiteX11" fmla="*/ 428625 w 762000"/>
                    <a:gd name="connsiteY11" fmla="*/ 514350 h 533400"/>
                    <a:gd name="connsiteX12" fmla="*/ 381000 w 762000"/>
                    <a:gd name="connsiteY12" fmla="*/ 19050 h 533400"/>
                    <a:gd name="connsiteX13" fmla="*/ 390525 w 762000"/>
                    <a:gd name="connsiteY13" fmla="*/ 28575 h 533400"/>
                    <a:gd name="connsiteX14" fmla="*/ 381000 w 762000"/>
                    <a:gd name="connsiteY14" fmla="*/ 38100 h 533400"/>
                    <a:gd name="connsiteX15" fmla="*/ 371475 w 762000"/>
                    <a:gd name="connsiteY15" fmla="*/ 28575 h 533400"/>
                    <a:gd name="connsiteX16" fmla="*/ 381000 w 762000"/>
                    <a:gd name="connsiteY16" fmla="*/ 19050 h 533400"/>
                    <a:gd name="connsiteX17" fmla="*/ 723900 w 762000"/>
                    <a:gd name="connsiteY17" fmla="*/ 0 h 533400"/>
                    <a:gd name="connsiteX18" fmla="*/ 38100 w 762000"/>
                    <a:gd name="connsiteY18" fmla="*/ 0 h 533400"/>
                    <a:gd name="connsiteX19" fmla="*/ 0 w 762000"/>
                    <a:gd name="connsiteY19" fmla="*/ 38100 h 533400"/>
                    <a:gd name="connsiteX20" fmla="*/ 0 w 762000"/>
                    <a:gd name="connsiteY20" fmla="*/ 495300 h 533400"/>
                    <a:gd name="connsiteX21" fmla="*/ 38100 w 762000"/>
                    <a:gd name="connsiteY21" fmla="*/ 533400 h 533400"/>
                    <a:gd name="connsiteX22" fmla="*/ 723900 w 762000"/>
                    <a:gd name="connsiteY22" fmla="*/ 533400 h 533400"/>
                    <a:gd name="connsiteX23" fmla="*/ 762000 w 762000"/>
                    <a:gd name="connsiteY23" fmla="*/ 495300 h 533400"/>
                    <a:gd name="connsiteX24" fmla="*/ 762000 w 762000"/>
                    <a:gd name="connsiteY24" fmla="*/ 38100 h 533400"/>
                    <a:gd name="connsiteX25" fmla="*/ 723900 w 762000"/>
                    <a:gd name="connsiteY25" fmla="*/ 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762000" h="533400">
                      <a:moveTo>
                        <a:pt x="704850" y="476250"/>
                      </a:moveTo>
                      <a:lnTo>
                        <a:pt x="57150" y="476250"/>
                      </a:lnTo>
                      <a:lnTo>
                        <a:pt x="57150" y="57150"/>
                      </a:lnTo>
                      <a:lnTo>
                        <a:pt x="704850" y="57150"/>
                      </a:lnTo>
                      <a:lnTo>
                        <a:pt x="704850" y="476250"/>
                      </a:lnTo>
                      <a:close/>
                      <a:moveTo>
                        <a:pt x="428625" y="514350"/>
                      </a:moveTo>
                      <a:lnTo>
                        <a:pt x="333375" y="514350"/>
                      </a:lnTo>
                      <a:cubicBezTo>
                        <a:pt x="327660" y="514350"/>
                        <a:pt x="323850" y="510540"/>
                        <a:pt x="323850" y="504825"/>
                      </a:cubicBezTo>
                      <a:cubicBezTo>
                        <a:pt x="323850" y="499110"/>
                        <a:pt x="327660" y="495300"/>
                        <a:pt x="333375" y="495300"/>
                      </a:cubicBezTo>
                      <a:lnTo>
                        <a:pt x="428625" y="495300"/>
                      </a:lnTo>
                      <a:cubicBezTo>
                        <a:pt x="434340" y="495300"/>
                        <a:pt x="438150" y="499110"/>
                        <a:pt x="438150" y="504825"/>
                      </a:cubicBezTo>
                      <a:cubicBezTo>
                        <a:pt x="438150" y="510540"/>
                        <a:pt x="434340" y="514350"/>
                        <a:pt x="428625" y="514350"/>
                      </a:cubicBezTo>
                      <a:close/>
                      <a:moveTo>
                        <a:pt x="381000" y="19050"/>
                      </a:moveTo>
                      <a:cubicBezTo>
                        <a:pt x="386715" y="19050"/>
                        <a:pt x="390525" y="22860"/>
                        <a:pt x="390525" y="28575"/>
                      </a:cubicBezTo>
                      <a:cubicBezTo>
                        <a:pt x="390525" y="34290"/>
                        <a:pt x="386715" y="38100"/>
                        <a:pt x="381000" y="38100"/>
                      </a:cubicBezTo>
                      <a:cubicBezTo>
                        <a:pt x="375285" y="38100"/>
                        <a:pt x="371475" y="34290"/>
                        <a:pt x="371475" y="28575"/>
                      </a:cubicBezTo>
                      <a:cubicBezTo>
                        <a:pt x="371475" y="22860"/>
                        <a:pt x="375285" y="19050"/>
                        <a:pt x="381000" y="19050"/>
                      </a:cubicBezTo>
                      <a:close/>
                      <a:moveTo>
                        <a:pt x="723900" y="0"/>
                      </a:moveTo>
                      <a:lnTo>
                        <a:pt x="38100" y="0"/>
                      </a:lnTo>
                      <a:cubicBezTo>
                        <a:pt x="17145" y="0"/>
                        <a:pt x="0" y="17145"/>
                        <a:pt x="0" y="38100"/>
                      </a:cubicBezTo>
                      <a:lnTo>
                        <a:pt x="0" y="495300"/>
                      </a:lnTo>
                      <a:cubicBezTo>
                        <a:pt x="0" y="516255"/>
                        <a:pt x="17145" y="533400"/>
                        <a:pt x="38100" y="533400"/>
                      </a:cubicBezTo>
                      <a:lnTo>
                        <a:pt x="723900" y="533400"/>
                      </a:lnTo>
                      <a:cubicBezTo>
                        <a:pt x="744855" y="533400"/>
                        <a:pt x="762000" y="516255"/>
                        <a:pt x="762000" y="495300"/>
                      </a:cubicBezTo>
                      <a:lnTo>
                        <a:pt x="762000" y="38100"/>
                      </a:lnTo>
                      <a:cubicBezTo>
                        <a:pt x="762000" y="17145"/>
                        <a:pt x="744855" y="0"/>
                        <a:pt x="7239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8D58CCCC-6974-46E5-805D-7D864021A1F1}"/>
                  </a:ext>
                </a:extLst>
              </p:cNvPr>
              <p:cNvGrpSpPr/>
              <p:nvPr/>
            </p:nvGrpSpPr>
            <p:grpSpPr>
              <a:xfrm>
                <a:off x="10534013" y="3109548"/>
                <a:ext cx="1199577" cy="839704"/>
                <a:chOff x="8773793" y="3109548"/>
                <a:chExt cx="1199577" cy="839704"/>
              </a:xfrm>
            </p:grpSpPr>
            <p:pic>
              <p:nvPicPr>
                <p:cNvPr id="30" name="Graphique 29">
                  <a:extLst>
                    <a:ext uri="{FF2B5EF4-FFF2-40B4-BE49-F238E27FC236}">
                      <a16:creationId xmlns:a16="http://schemas.microsoft.com/office/drawing/2014/main" id="{92B6C37F-9214-4605-8D4C-6237F658E7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01459" y="3251253"/>
                  <a:ext cx="568010" cy="568010"/>
                </a:xfrm>
                <a:prstGeom prst="rect">
                  <a:avLst/>
                </a:prstGeom>
              </p:spPr>
            </p:pic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E8ACB7DD-42DE-41AD-BD47-EC7FE82AB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984813" y="3302795"/>
                  <a:ext cx="792342" cy="438734"/>
                </a:xfrm>
                <a:prstGeom prst="rect">
                  <a:avLst/>
                </a:prstGeom>
              </p:spPr>
            </p:pic>
            <p:sp>
              <p:nvSpPr>
                <p:cNvPr id="32" name="Graphique 12" descr="Tablette">
                  <a:extLst>
                    <a:ext uri="{FF2B5EF4-FFF2-40B4-BE49-F238E27FC236}">
                      <a16:creationId xmlns:a16="http://schemas.microsoft.com/office/drawing/2014/main" id="{58725824-920E-49E6-B6BF-1E46EA88863C}"/>
                    </a:ext>
                  </a:extLst>
                </p:cNvPr>
                <p:cNvSpPr/>
                <p:nvPr/>
              </p:nvSpPr>
              <p:spPr>
                <a:xfrm>
                  <a:off x="8773793" y="3109548"/>
                  <a:ext cx="1199577" cy="839704"/>
                </a:xfrm>
                <a:custGeom>
                  <a:avLst/>
                  <a:gdLst>
                    <a:gd name="connsiteX0" fmla="*/ 704850 w 762000"/>
                    <a:gd name="connsiteY0" fmla="*/ 476250 h 533400"/>
                    <a:gd name="connsiteX1" fmla="*/ 57150 w 762000"/>
                    <a:gd name="connsiteY1" fmla="*/ 476250 h 533400"/>
                    <a:gd name="connsiteX2" fmla="*/ 57150 w 762000"/>
                    <a:gd name="connsiteY2" fmla="*/ 57150 h 533400"/>
                    <a:gd name="connsiteX3" fmla="*/ 704850 w 762000"/>
                    <a:gd name="connsiteY3" fmla="*/ 57150 h 533400"/>
                    <a:gd name="connsiteX4" fmla="*/ 704850 w 762000"/>
                    <a:gd name="connsiteY4" fmla="*/ 476250 h 533400"/>
                    <a:gd name="connsiteX5" fmla="*/ 428625 w 762000"/>
                    <a:gd name="connsiteY5" fmla="*/ 514350 h 533400"/>
                    <a:gd name="connsiteX6" fmla="*/ 333375 w 762000"/>
                    <a:gd name="connsiteY6" fmla="*/ 514350 h 533400"/>
                    <a:gd name="connsiteX7" fmla="*/ 323850 w 762000"/>
                    <a:gd name="connsiteY7" fmla="*/ 504825 h 533400"/>
                    <a:gd name="connsiteX8" fmla="*/ 333375 w 762000"/>
                    <a:gd name="connsiteY8" fmla="*/ 495300 h 533400"/>
                    <a:gd name="connsiteX9" fmla="*/ 428625 w 762000"/>
                    <a:gd name="connsiteY9" fmla="*/ 495300 h 533400"/>
                    <a:gd name="connsiteX10" fmla="*/ 438150 w 762000"/>
                    <a:gd name="connsiteY10" fmla="*/ 504825 h 533400"/>
                    <a:gd name="connsiteX11" fmla="*/ 428625 w 762000"/>
                    <a:gd name="connsiteY11" fmla="*/ 514350 h 533400"/>
                    <a:gd name="connsiteX12" fmla="*/ 381000 w 762000"/>
                    <a:gd name="connsiteY12" fmla="*/ 19050 h 533400"/>
                    <a:gd name="connsiteX13" fmla="*/ 390525 w 762000"/>
                    <a:gd name="connsiteY13" fmla="*/ 28575 h 533400"/>
                    <a:gd name="connsiteX14" fmla="*/ 381000 w 762000"/>
                    <a:gd name="connsiteY14" fmla="*/ 38100 h 533400"/>
                    <a:gd name="connsiteX15" fmla="*/ 371475 w 762000"/>
                    <a:gd name="connsiteY15" fmla="*/ 28575 h 533400"/>
                    <a:gd name="connsiteX16" fmla="*/ 381000 w 762000"/>
                    <a:gd name="connsiteY16" fmla="*/ 19050 h 533400"/>
                    <a:gd name="connsiteX17" fmla="*/ 723900 w 762000"/>
                    <a:gd name="connsiteY17" fmla="*/ 0 h 533400"/>
                    <a:gd name="connsiteX18" fmla="*/ 38100 w 762000"/>
                    <a:gd name="connsiteY18" fmla="*/ 0 h 533400"/>
                    <a:gd name="connsiteX19" fmla="*/ 0 w 762000"/>
                    <a:gd name="connsiteY19" fmla="*/ 38100 h 533400"/>
                    <a:gd name="connsiteX20" fmla="*/ 0 w 762000"/>
                    <a:gd name="connsiteY20" fmla="*/ 495300 h 533400"/>
                    <a:gd name="connsiteX21" fmla="*/ 38100 w 762000"/>
                    <a:gd name="connsiteY21" fmla="*/ 533400 h 533400"/>
                    <a:gd name="connsiteX22" fmla="*/ 723900 w 762000"/>
                    <a:gd name="connsiteY22" fmla="*/ 533400 h 533400"/>
                    <a:gd name="connsiteX23" fmla="*/ 762000 w 762000"/>
                    <a:gd name="connsiteY23" fmla="*/ 495300 h 533400"/>
                    <a:gd name="connsiteX24" fmla="*/ 762000 w 762000"/>
                    <a:gd name="connsiteY24" fmla="*/ 38100 h 533400"/>
                    <a:gd name="connsiteX25" fmla="*/ 723900 w 762000"/>
                    <a:gd name="connsiteY25" fmla="*/ 0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762000" h="533400">
                      <a:moveTo>
                        <a:pt x="704850" y="476250"/>
                      </a:moveTo>
                      <a:lnTo>
                        <a:pt x="57150" y="476250"/>
                      </a:lnTo>
                      <a:lnTo>
                        <a:pt x="57150" y="57150"/>
                      </a:lnTo>
                      <a:lnTo>
                        <a:pt x="704850" y="57150"/>
                      </a:lnTo>
                      <a:lnTo>
                        <a:pt x="704850" y="476250"/>
                      </a:lnTo>
                      <a:close/>
                      <a:moveTo>
                        <a:pt x="428625" y="514350"/>
                      </a:moveTo>
                      <a:lnTo>
                        <a:pt x="333375" y="514350"/>
                      </a:lnTo>
                      <a:cubicBezTo>
                        <a:pt x="327660" y="514350"/>
                        <a:pt x="323850" y="510540"/>
                        <a:pt x="323850" y="504825"/>
                      </a:cubicBezTo>
                      <a:cubicBezTo>
                        <a:pt x="323850" y="499110"/>
                        <a:pt x="327660" y="495300"/>
                        <a:pt x="333375" y="495300"/>
                      </a:cubicBezTo>
                      <a:lnTo>
                        <a:pt x="428625" y="495300"/>
                      </a:lnTo>
                      <a:cubicBezTo>
                        <a:pt x="434340" y="495300"/>
                        <a:pt x="438150" y="499110"/>
                        <a:pt x="438150" y="504825"/>
                      </a:cubicBezTo>
                      <a:cubicBezTo>
                        <a:pt x="438150" y="510540"/>
                        <a:pt x="434340" y="514350"/>
                        <a:pt x="428625" y="514350"/>
                      </a:cubicBezTo>
                      <a:close/>
                      <a:moveTo>
                        <a:pt x="381000" y="19050"/>
                      </a:moveTo>
                      <a:cubicBezTo>
                        <a:pt x="386715" y="19050"/>
                        <a:pt x="390525" y="22860"/>
                        <a:pt x="390525" y="28575"/>
                      </a:cubicBezTo>
                      <a:cubicBezTo>
                        <a:pt x="390525" y="34290"/>
                        <a:pt x="386715" y="38100"/>
                        <a:pt x="381000" y="38100"/>
                      </a:cubicBezTo>
                      <a:cubicBezTo>
                        <a:pt x="375285" y="38100"/>
                        <a:pt x="371475" y="34290"/>
                        <a:pt x="371475" y="28575"/>
                      </a:cubicBezTo>
                      <a:cubicBezTo>
                        <a:pt x="371475" y="22860"/>
                        <a:pt x="375285" y="19050"/>
                        <a:pt x="381000" y="19050"/>
                      </a:cubicBezTo>
                      <a:close/>
                      <a:moveTo>
                        <a:pt x="723900" y="0"/>
                      </a:moveTo>
                      <a:lnTo>
                        <a:pt x="38100" y="0"/>
                      </a:lnTo>
                      <a:cubicBezTo>
                        <a:pt x="17145" y="0"/>
                        <a:pt x="0" y="17145"/>
                        <a:pt x="0" y="38100"/>
                      </a:cubicBezTo>
                      <a:lnTo>
                        <a:pt x="0" y="495300"/>
                      </a:lnTo>
                      <a:cubicBezTo>
                        <a:pt x="0" y="516255"/>
                        <a:pt x="17145" y="533400"/>
                        <a:pt x="38100" y="533400"/>
                      </a:cubicBezTo>
                      <a:lnTo>
                        <a:pt x="723900" y="533400"/>
                      </a:lnTo>
                      <a:cubicBezTo>
                        <a:pt x="744855" y="533400"/>
                        <a:pt x="762000" y="516255"/>
                        <a:pt x="762000" y="495300"/>
                      </a:cubicBezTo>
                      <a:lnTo>
                        <a:pt x="762000" y="38100"/>
                      </a:lnTo>
                      <a:cubicBezTo>
                        <a:pt x="762000" y="17145"/>
                        <a:pt x="744855" y="0"/>
                        <a:pt x="7239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pic>
          <p:nvPicPr>
            <p:cNvPr id="25" name="Arrow.png">
              <a:extLst>
                <a:ext uri="{FF2B5EF4-FFF2-40B4-BE49-F238E27FC236}">
                  <a16:creationId xmlns:a16="http://schemas.microsoft.com/office/drawing/2014/main" id="{24D091B8-EFA5-49D7-BF91-47B8A550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53694" y="3241743"/>
              <a:ext cx="1115110" cy="674168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60510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34191F6-7FD1-4865-B5B1-976AEDAF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How to start </a:t>
            </a:r>
            <a:r>
              <a:rPr lang="fr-FR" dirty="0" err="1"/>
              <a:t>this</a:t>
            </a:r>
            <a:r>
              <a:rPr lang="fr-FR" dirty="0"/>
              <a:t> PhD?</a:t>
            </a:r>
            <a:br>
              <a:rPr lang="fr-FR" dirty="0"/>
            </a:br>
            <a:r>
              <a:rPr lang="fr-FR" sz="3600" i="1" dirty="0"/>
              <a:t>Reading </a:t>
            </a:r>
            <a:r>
              <a:rPr lang="fr-FR" sz="3600" i="1" dirty="0" err="1"/>
              <a:t>Surveys</a:t>
            </a:r>
            <a:r>
              <a:rPr lang="fr-FR" sz="3600" i="1" dirty="0"/>
              <a:t> and </a:t>
            </a:r>
            <a:r>
              <a:rPr lang="fr-FR" sz="3600" i="1" dirty="0" err="1"/>
              <a:t>Summaries</a:t>
            </a:r>
            <a:endParaRPr lang="en-US" sz="3600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12DB69-0C5E-4CF6-B3D0-DE8EFD08A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05537F-136C-476B-BB98-31CAAEEC3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C5CB24-D8FE-4C30-8C01-E09C0C86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10" name="Graphique 9" descr="Livres avec un remplissage uni">
            <a:extLst>
              <a:ext uri="{FF2B5EF4-FFF2-40B4-BE49-F238E27FC236}">
                <a16:creationId xmlns:a16="http://schemas.microsoft.com/office/drawing/2014/main" id="{3686D74F-6125-40E9-81F6-300100F13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016" y="329125"/>
            <a:ext cx="1401128" cy="1401128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D5763B6-6DB8-4CAC-96F8-E29CDD097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185"/>
            <a:ext cx="10515600" cy="4351338"/>
          </a:xfrm>
        </p:spPr>
        <p:txBody>
          <a:bodyPr>
            <a:normAutofit/>
          </a:bodyPr>
          <a:lstStyle/>
          <a:p>
            <a:r>
              <a:rPr lang="fr-FR" sz="2000" dirty="0"/>
              <a:t>N(AR-CSCW) = </a:t>
            </a:r>
            <a:r>
              <a:rPr lang="el-GR" sz="2000" dirty="0"/>
              <a:t>ε</a:t>
            </a:r>
            <a:endParaRPr lang="fr-FR" sz="2000" dirty="0"/>
          </a:p>
          <a:p>
            <a:pPr marL="0" indent="0">
              <a:lnSpc>
                <a:spcPct val="150000"/>
              </a:lnSpc>
              <a:buNone/>
            </a:pPr>
            <a:endParaRPr lang="fr-FR" sz="2000" dirty="0"/>
          </a:p>
          <a:p>
            <a:r>
              <a:rPr lang="fr-FR" sz="2000" dirty="0"/>
              <a:t>Past </a:t>
            </a:r>
            <a:r>
              <a:rPr lang="fr-FR" sz="2000" dirty="0" err="1"/>
              <a:t>surveys</a:t>
            </a:r>
            <a:r>
              <a:rPr lang="fr-FR" sz="2000" dirty="0"/>
              <a:t> </a:t>
            </a:r>
            <a:r>
              <a:rPr lang="fr-FR" sz="2000" dirty="0" err="1"/>
              <a:t>either</a:t>
            </a:r>
            <a:r>
              <a:rPr lang="fr-FR" sz="2000" dirty="0"/>
              <a:t>:</a:t>
            </a:r>
          </a:p>
          <a:p>
            <a:endParaRPr lang="fr-FR" sz="2000" dirty="0"/>
          </a:p>
          <a:p>
            <a:pPr lvl="1"/>
            <a:r>
              <a:rPr lang="fr-FR" sz="2000" dirty="0"/>
              <a:t>Focus </a:t>
            </a:r>
            <a:r>
              <a:rPr lang="fr-FR" sz="2000" dirty="0" err="1"/>
              <a:t>mostly</a:t>
            </a:r>
            <a:r>
              <a:rPr lang="fr-FR" sz="2000" dirty="0"/>
              <a:t> on scenarios</a:t>
            </a:r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r>
              <a:rPr lang="fr-FR" sz="2000" dirty="0"/>
              <a:t>Do not </a:t>
            </a:r>
            <a:r>
              <a:rPr lang="fr-FR" sz="2000" dirty="0" err="1"/>
              <a:t>consider</a:t>
            </a:r>
            <a:r>
              <a:rPr lang="fr-FR" sz="2000" dirty="0"/>
              <a:t> the </a:t>
            </a:r>
            <a:r>
              <a:rPr lang="fr-FR" sz="2000" dirty="0" err="1"/>
              <a:t>technological</a:t>
            </a:r>
            <a:r>
              <a:rPr lang="fr-FR" sz="2000" dirty="0"/>
              <a:t> </a:t>
            </a:r>
            <a:r>
              <a:rPr lang="fr-FR" sz="2000" dirty="0" err="1"/>
              <a:t>breakthrough</a:t>
            </a:r>
            <a:r>
              <a:rPr lang="fr-FR" sz="2000" dirty="0"/>
              <a:t> of 2016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E1B6EF-0EFE-4CA8-8273-CD6AF3B4FEEA}"/>
              </a:ext>
            </a:extLst>
          </p:cNvPr>
          <p:cNvSpPr txBox="1"/>
          <p:nvPr/>
        </p:nvSpPr>
        <p:spPr>
          <a:xfrm>
            <a:off x="4298721" y="2009587"/>
            <a:ext cx="6835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Kim et al. </a:t>
            </a:r>
            <a:r>
              <a:rPr lang="en-US" dirty="0"/>
              <a:t>“</a:t>
            </a:r>
            <a:r>
              <a:rPr lang="en-US" b="1" dirty="0"/>
              <a:t>Revisiting trends in augmented reality research: A review of the 2nd decade of ISMAR (2008–2017)</a:t>
            </a:r>
            <a:r>
              <a:rPr lang="en-US" dirty="0"/>
              <a:t>,”</a:t>
            </a:r>
            <a:r>
              <a:rPr lang="en-US" b="1" dirty="0"/>
              <a:t> </a:t>
            </a:r>
            <a:r>
              <a:rPr lang="en-US" dirty="0"/>
              <a:t>2018</a:t>
            </a:r>
            <a:endParaRPr lang="fr-FR" dirty="0"/>
          </a:p>
        </p:txBody>
      </p:sp>
      <p:pic>
        <p:nvPicPr>
          <p:cNvPr id="13" name="Graphique 12" descr="Casque de réalité virtuelle">
            <a:extLst>
              <a:ext uri="{FF2B5EF4-FFF2-40B4-BE49-F238E27FC236}">
                <a16:creationId xmlns:a16="http://schemas.microsoft.com/office/drawing/2014/main" id="{76E4404F-9B17-4788-A653-D5197FBBC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3896" y="4574921"/>
            <a:ext cx="914400" cy="914400"/>
          </a:xfrm>
          <a:prstGeom prst="rect">
            <a:avLst/>
          </a:prstGeom>
        </p:spPr>
      </p:pic>
      <p:pic>
        <p:nvPicPr>
          <p:cNvPr id="14" name="Graphique 13" descr="Avis des clients">
            <a:extLst>
              <a:ext uri="{FF2B5EF4-FFF2-40B4-BE49-F238E27FC236}">
                <a16:creationId xmlns:a16="http://schemas.microsoft.com/office/drawing/2014/main" id="{DA75A979-A1E3-4042-9AD3-EEE2A2B1C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64343" y="3543357"/>
            <a:ext cx="914400" cy="9144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5A0F3660-2FAE-4C3F-8214-F3858D194DA4}"/>
              </a:ext>
            </a:extLst>
          </p:cNvPr>
          <p:cNvGrpSpPr/>
          <p:nvPr/>
        </p:nvGrpSpPr>
        <p:grpSpPr>
          <a:xfrm>
            <a:off x="7492621" y="4290854"/>
            <a:ext cx="2911222" cy="1951575"/>
            <a:chOff x="1039221" y="1974783"/>
            <a:chExt cx="5862033" cy="3929691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B8F154E3-0950-46B3-9B45-086B760670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0" t="13435" b="9865"/>
            <a:stretch/>
          </p:blipFill>
          <p:spPr bwMode="auto">
            <a:xfrm>
              <a:off x="1039221" y="1974783"/>
              <a:ext cx="5862033" cy="2985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24C3250C-2E25-4544-88B5-09DF9DB2648B}"/>
                </a:ext>
              </a:extLst>
            </p:cNvPr>
            <p:cNvSpPr txBox="1"/>
            <p:nvPr/>
          </p:nvSpPr>
          <p:spPr>
            <a:xfrm>
              <a:off x="2546654" y="5160787"/>
              <a:ext cx="2328270" cy="743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Microsoft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199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83AD55-ACBC-473E-9704-C0B39F8D3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2C59D21-57D8-4C5B-84F0-BA73A2F4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41A819-7BC9-4086-8FDA-EFB5BAC4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40</a:t>
            </a:fld>
            <a:endParaRPr lang="fr-FR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2551F62E-4986-440A-BFFA-8299DF63F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4506" y="2913282"/>
            <a:ext cx="3919538" cy="901316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8D19EBCE-F67D-4F26-BFCB-4B24F51288A7}"/>
              </a:ext>
            </a:extLst>
          </p:cNvPr>
          <p:cNvGrpSpPr/>
          <p:nvPr/>
        </p:nvGrpSpPr>
        <p:grpSpPr>
          <a:xfrm>
            <a:off x="1560337" y="4628437"/>
            <a:ext cx="4317979" cy="948480"/>
            <a:chOff x="1560337" y="4628437"/>
            <a:chExt cx="4317979" cy="948480"/>
          </a:xfrm>
        </p:grpSpPr>
        <p:sp>
          <p:nvSpPr>
            <p:cNvPr id="11" name="Graphique 12" descr="Tablette">
              <a:extLst>
                <a:ext uri="{FF2B5EF4-FFF2-40B4-BE49-F238E27FC236}">
                  <a16:creationId xmlns:a16="http://schemas.microsoft.com/office/drawing/2014/main" id="{675A8275-CFB1-4017-A7D8-372346879F1D}"/>
                </a:ext>
              </a:extLst>
            </p:cNvPr>
            <p:cNvSpPr/>
            <p:nvPr/>
          </p:nvSpPr>
          <p:spPr>
            <a:xfrm>
              <a:off x="1560337" y="4628437"/>
              <a:ext cx="1199577" cy="839704"/>
            </a:xfrm>
            <a:custGeom>
              <a:avLst/>
              <a:gdLst>
                <a:gd name="connsiteX0" fmla="*/ 704850 w 762000"/>
                <a:gd name="connsiteY0" fmla="*/ 476250 h 533400"/>
                <a:gd name="connsiteX1" fmla="*/ 57150 w 762000"/>
                <a:gd name="connsiteY1" fmla="*/ 476250 h 533400"/>
                <a:gd name="connsiteX2" fmla="*/ 57150 w 762000"/>
                <a:gd name="connsiteY2" fmla="*/ 57150 h 533400"/>
                <a:gd name="connsiteX3" fmla="*/ 704850 w 762000"/>
                <a:gd name="connsiteY3" fmla="*/ 57150 h 533400"/>
                <a:gd name="connsiteX4" fmla="*/ 704850 w 762000"/>
                <a:gd name="connsiteY4" fmla="*/ 476250 h 533400"/>
                <a:gd name="connsiteX5" fmla="*/ 428625 w 762000"/>
                <a:gd name="connsiteY5" fmla="*/ 514350 h 533400"/>
                <a:gd name="connsiteX6" fmla="*/ 333375 w 762000"/>
                <a:gd name="connsiteY6" fmla="*/ 514350 h 533400"/>
                <a:gd name="connsiteX7" fmla="*/ 323850 w 762000"/>
                <a:gd name="connsiteY7" fmla="*/ 504825 h 533400"/>
                <a:gd name="connsiteX8" fmla="*/ 333375 w 762000"/>
                <a:gd name="connsiteY8" fmla="*/ 495300 h 533400"/>
                <a:gd name="connsiteX9" fmla="*/ 428625 w 762000"/>
                <a:gd name="connsiteY9" fmla="*/ 495300 h 533400"/>
                <a:gd name="connsiteX10" fmla="*/ 438150 w 762000"/>
                <a:gd name="connsiteY10" fmla="*/ 504825 h 533400"/>
                <a:gd name="connsiteX11" fmla="*/ 428625 w 762000"/>
                <a:gd name="connsiteY11" fmla="*/ 514350 h 533400"/>
                <a:gd name="connsiteX12" fmla="*/ 381000 w 762000"/>
                <a:gd name="connsiteY12" fmla="*/ 19050 h 533400"/>
                <a:gd name="connsiteX13" fmla="*/ 390525 w 762000"/>
                <a:gd name="connsiteY13" fmla="*/ 28575 h 533400"/>
                <a:gd name="connsiteX14" fmla="*/ 381000 w 762000"/>
                <a:gd name="connsiteY14" fmla="*/ 38100 h 533400"/>
                <a:gd name="connsiteX15" fmla="*/ 371475 w 762000"/>
                <a:gd name="connsiteY15" fmla="*/ 28575 h 533400"/>
                <a:gd name="connsiteX16" fmla="*/ 381000 w 762000"/>
                <a:gd name="connsiteY16" fmla="*/ 19050 h 533400"/>
                <a:gd name="connsiteX17" fmla="*/ 723900 w 762000"/>
                <a:gd name="connsiteY17" fmla="*/ 0 h 533400"/>
                <a:gd name="connsiteX18" fmla="*/ 38100 w 762000"/>
                <a:gd name="connsiteY18" fmla="*/ 0 h 533400"/>
                <a:gd name="connsiteX19" fmla="*/ 0 w 762000"/>
                <a:gd name="connsiteY19" fmla="*/ 38100 h 533400"/>
                <a:gd name="connsiteX20" fmla="*/ 0 w 762000"/>
                <a:gd name="connsiteY20" fmla="*/ 495300 h 533400"/>
                <a:gd name="connsiteX21" fmla="*/ 38100 w 762000"/>
                <a:gd name="connsiteY21" fmla="*/ 533400 h 533400"/>
                <a:gd name="connsiteX22" fmla="*/ 723900 w 762000"/>
                <a:gd name="connsiteY22" fmla="*/ 533400 h 533400"/>
                <a:gd name="connsiteX23" fmla="*/ 762000 w 762000"/>
                <a:gd name="connsiteY23" fmla="*/ 495300 h 533400"/>
                <a:gd name="connsiteX24" fmla="*/ 762000 w 762000"/>
                <a:gd name="connsiteY24" fmla="*/ 38100 h 533400"/>
                <a:gd name="connsiteX25" fmla="*/ 723900 w 762000"/>
                <a:gd name="connsiteY2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000" h="533400"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  <a:moveTo>
                    <a:pt x="428625" y="514350"/>
                  </a:moveTo>
                  <a:lnTo>
                    <a:pt x="333375" y="514350"/>
                  </a:lnTo>
                  <a:cubicBezTo>
                    <a:pt x="327660" y="514350"/>
                    <a:pt x="323850" y="510540"/>
                    <a:pt x="323850" y="504825"/>
                  </a:cubicBezTo>
                  <a:cubicBezTo>
                    <a:pt x="323850" y="499110"/>
                    <a:pt x="327660" y="495300"/>
                    <a:pt x="333375" y="495300"/>
                  </a:cubicBezTo>
                  <a:lnTo>
                    <a:pt x="428625" y="495300"/>
                  </a:lnTo>
                  <a:cubicBezTo>
                    <a:pt x="434340" y="495300"/>
                    <a:pt x="438150" y="499110"/>
                    <a:pt x="438150" y="504825"/>
                  </a:cubicBezTo>
                  <a:cubicBezTo>
                    <a:pt x="438150" y="510540"/>
                    <a:pt x="434340" y="514350"/>
                    <a:pt x="428625" y="514350"/>
                  </a:cubicBezTo>
                  <a:close/>
                  <a:moveTo>
                    <a:pt x="381000" y="19050"/>
                  </a:moveTo>
                  <a:cubicBezTo>
                    <a:pt x="386715" y="19050"/>
                    <a:pt x="390525" y="22860"/>
                    <a:pt x="390525" y="28575"/>
                  </a:cubicBezTo>
                  <a:cubicBezTo>
                    <a:pt x="390525" y="34290"/>
                    <a:pt x="386715" y="38100"/>
                    <a:pt x="381000" y="38100"/>
                  </a:cubicBezTo>
                  <a:cubicBezTo>
                    <a:pt x="375285" y="38100"/>
                    <a:pt x="371475" y="34290"/>
                    <a:pt x="371475" y="28575"/>
                  </a:cubicBezTo>
                  <a:cubicBezTo>
                    <a:pt x="371475" y="22860"/>
                    <a:pt x="375285" y="19050"/>
                    <a:pt x="381000" y="19050"/>
                  </a:cubicBezTo>
                  <a:close/>
                  <a:moveTo>
                    <a:pt x="7239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723900" y="533400"/>
                  </a:lnTo>
                  <a:cubicBezTo>
                    <a:pt x="744855" y="533400"/>
                    <a:pt x="762000" y="516255"/>
                    <a:pt x="762000" y="495300"/>
                  </a:cubicBezTo>
                  <a:lnTo>
                    <a:pt x="762000" y="38100"/>
                  </a:lnTo>
                  <a:cubicBezTo>
                    <a:pt x="762000" y="17145"/>
                    <a:pt x="744855" y="0"/>
                    <a:pt x="7239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D65A1882-5D89-4539-A40C-BEF3ABAA5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60113" y="4957078"/>
              <a:ext cx="200488" cy="200488"/>
            </a:xfrm>
            <a:prstGeom prst="rect">
              <a:avLst/>
            </a:prstGeom>
          </p:spPr>
        </p:pic>
        <p:pic>
          <p:nvPicPr>
            <p:cNvPr id="13" name="Arrow.png">
              <a:extLst>
                <a:ext uri="{FF2B5EF4-FFF2-40B4-BE49-F238E27FC236}">
                  <a16:creationId xmlns:a16="http://schemas.microsoft.com/office/drawing/2014/main" id="{CF57E768-5BE7-4AAF-A9CC-13A399A8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4869" y="4737213"/>
              <a:ext cx="1388915" cy="83970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Graphique 12" descr="Tablette">
              <a:extLst>
                <a:ext uri="{FF2B5EF4-FFF2-40B4-BE49-F238E27FC236}">
                  <a16:creationId xmlns:a16="http://schemas.microsoft.com/office/drawing/2014/main" id="{9E37D6AA-0761-46D4-BB0D-8C685CFCBB72}"/>
                </a:ext>
              </a:extLst>
            </p:cNvPr>
            <p:cNvSpPr/>
            <p:nvPr/>
          </p:nvSpPr>
          <p:spPr>
            <a:xfrm>
              <a:off x="4678739" y="4652210"/>
              <a:ext cx="1199577" cy="839704"/>
            </a:xfrm>
            <a:custGeom>
              <a:avLst/>
              <a:gdLst>
                <a:gd name="connsiteX0" fmla="*/ 704850 w 762000"/>
                <a:gd name="connsiteY0" fmla="*/ 476250 h 533400"/>
                <a:gd name="connsiteX1" fmla="*/ 57150 w 762000"/>
                <a:gd name="connsiteY1" fmla="*/ 476250 h 533400"/>
                <a:gd name="connsiteX2" fmla="*/ 57150 w 762000"/>
                <a:gd name="connsiteY2" fmla="*/ 57150 h 533400"/>
                <a:gd name="connsiteX3" fmla="*/ 704850 w 762000"/>
                <a:gd name="connsiteY3" fmla="*/ 57150 h 533400"/>
                <a:gd name="connsiteX4" fmla="*/ 704850 w 762000"/>
                <a:gd name="connsiteY4" fmla="*/ 476250 h 533400"/>
                <a:gd name="connsiteX5" fmla="*/ 428625 w 762000"/>
                <a:gd name="connsiteY5" fmla="*/ 514350 h 533400"/>
                <a:gd name="connsiteX6" fmla="*/ 333375 w 762000"/>
                <a:gd name="connsiteY6" fmla="*/ 514350 h 533400"/>
                <a:gd name="connsiteX7" fmla="*/ 323850 w 762000"/>
                <a:gd name="connsiteY7" fmla="*/ 504825 h 533400"/>
                <a:gd name="connsiteX8" fmla="*/ 333375 w 762000"/>
                <a:gd name="connsiteY8" fmla="*/ 495300 h 533400"/>
                <a:gd name="connsiteX9" fmla="*/ 428625 w 762000"/>
                <a:gd name="connsiteY9" fmla="*/ 495300 h 533400"/>
                <a:gd name="connsiteX10" fmla="*/ 438150 w 762000"/>
                <a:gd name="connsiteY10" fmla="*/ 504825 h 533400"/>
                <a:gd name="connsiteX11" fmla="*/ 428625 w 762000"/>
                <a:gd name="connsiteY11" fmla="*/ 514350 h 533400"/>
                <a:gd name="connsiteX12" fmla="*/ 381000 w 762000"/>
                <a:gd name="connsiteY12" fmla="*/ 19050 h 533400"/>
                <a:gd name="connsiteX13" fmla="*/ 390525 w 762000"/>
                <a:gd name="connsiteY13" fmla="*/ 28575 h 533400"/>
                <a:gd name="connsiteX14" fmla="*/ 381000 w 762000"/>
                <a:gd name="connsiteY14" fmla="*/ 38100 h 533400"/>
                <a:gd name="connsiteX15" fmla="*/ 371475 w 762000"/>
                <a:gd name="connsiteY15" fmla="*/ 28575 h 533400"/>
                <a:gd name="connsiteX16" fmla="*/ 381000 w 762000"/>
                <a:gd name="connsiteY16" fmla="*/ 19050 h 533400"/>
                <a:gd name="connsiteX17" fmla="*/ 723900 w 762000"/>
                <a:gd name="connsiteY17" fmla="*/ 0 h 533400"/>
                <a:gd name="connsiteX18" fmla="*/ 38100 w 762000"/>
                <a:gd name="connsiteY18" fmla="*/ 0 h 533400"/>
                <a:gd name="connsiteX19" fmla="*/ 0 w 762000"/>
                <a:gd name="connsiteY19" fmla="*/ 38100 h 533400"/>
                <a:gd name="connsiteX20" fmla="*/ 0 w 762000"/>
                <a:gd name="connsiteY20" fmla="*/ 495300 h 533400"/>
                <a:gd name="connsiteX21" fmla="*/ 38100 w 762000"/>
                <a:gd name="connsiteY21" fmla="*/ 533400 h 533400"/>
                <a:gd name="connsiteX22" fmla="*/ 723900 w 762000"/>
                <a:gd name="connsiteY22" fmla="*/ 533400 h 533400"/>
                <a:gd name="connsiteX23" fmla="*/ 762000 w 762000"/>
                <a:gd name="connsiteY23" fmla="*/ 495300 h 533400"/>
                <a:gd name="connsiteX24" fmla="*/ 762000 w 762000"/>
                <a:gd name="connsiteY24" fmla="*/ 38100 h 533400"/>
                <a:gd name="connsiteX25" fmla="*/ 723900 w 762000"/>
                <a:gd name="connsiteY2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000" h="533400"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  <a:moveTo>
                    <a:pt x="428625" y="514350"/>
                  </a:moveTo>
                  <a:lnTo>
                    <a:pt x="333375" y="514350"/>
                  </a:lnTo>
                  <a:cubicBezTo>
                    <a:pt x="327660" y="514350"/>
                    <a:pt x="323850" y="510540"/>
                    <a:pt x="323850" y="504825"/>
                  </a:cubicBezTo>
                  <a:cubicBezTo>
                    <a:pt x="323850" y="499110"/>
                    <a:pt x="327660" y="495300"/>
                    <a:pt x="333375" y="495300"/>
                  </a:cubicBezTo>
                  <a:lnTo>
                    <a:pt x="428625" y="495300"/>
                  </a:lnTo>
                  <a:cubicBezTo>
                    <a:pt x="434340" y="495300"/>
                    <a:pt x="438150" y="499110"/>
                    <a:pt x="438150" y="504825"/>
                  </a:cubicBezTo>
                  <a:cubicBezTo>
                    <a:pt x="438150" y="510540"/>
                    <a:pt x="434340" y="514350"/>
                    <a:pt x="428625" y="514350"/>
                  </a:cubicBezTo>
                  <a:close/>
                  <a:moveTo>
                    <a:pt x="381000" y="19050"/>
                  </a:moveTo>
                  <a:cubicBezTo>
                    <a:pt x="386715" y="19050"/>
                    <a:pt x="390525" y="22860"/>
                    <a:pt x="390525" y="28575"/>
                  </a:cubicBezTo>
                  <a:cubicBezTo>
                    <a:pt x="390525" y="34290"/>
                    <a:pt x="386715" y="38100"/>
                    <a:pt x="381000" y="38100"/>
                  </a:cubicBezTo>
                  <a:cubicBezTo>
                    <a:pt x="375285" y="38100"/>
                    <a:pt x="371475" y="34290"/>
                    <a:pt x="371475" y="28575"/>
                  </a:cubicBezTo>
                  <a:cubicBezTo>
                    <a:pt x="371475" y="22860"/>
                    <a:pt x="375285" y="19050"/>
                    <a:pt x="381000" y="19050"/>
                  </a:cubicBezTo>
                  <a:close/>
                  <a:moveTo>
                    <a:pt x="7239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723900" y="533400"/>
                  </a:lnTo>
                  <a:cubicBezTo>
                    <a:pt x="744855" y="533400"/>
                    <a:pt x="762000" y="516255"/>
                    <a:pt x="762000" y="495300"/>
                  </a:cubicBezTo>
                  <a:lnTo>
                    <a:pt x="762000" y="38100"/>
                  </a:lnTo>
                  <a:cubicBezTo>
                    <a:pt x="762000" y="17145"/>
                    <a:pt x="744855" y="0"/>
                    <a:pt x="7239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4DACEB2C-8F5A-4A01-BBD5-35F1212CF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78515" y="4980851"/>
              <a:ext cx="200488" cy="200488"/>
            </a:xfrm>
            <a:prstGeom prst="rect">
              <a:avLst/>
            </a:prstGeom>
          </p:spPr>
        </p:pic>
      </p:grpSp>
      <p:sp>
        <p:nvSpPr>
          <p:cNvPr id="16" name="Titre 2">
            <a:extLst>
              <a:ext uri="{FF2B5EF4-FFF2-40B4-BE49-F238E27FC236}">
                <a16:creationId xmlns:a16="http://schemas.microsoft.com/office/drawing/2014/main" id="{77A046EA-96DC-476E-BD20-BC24BDC93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853232" cy="1145368"/>
          </a:xfrm>
        </p:spPr>
        <p:txBody>
          <a:bodyPr>
            <a:normAutofit/>
          </a:bodyPr>
          <a:lstStyle/>
          <a:p>
            <a:r>
              <a:rPr lang="fr-FR" sz="4000" dirty="0"/>
              <a:t>Tangible Brush, Perspective vs. </a:t>
            </a:r>
            <a:r>
              <a:rPr lang="fr-FR" sz="4000" b="1" dirty="0" err="1"/>
              <a:t>Orthographic</a:t>
            </a:r>
            <a:endParaRPr lang="en-US" sz="4000" b="1" dirty="0"/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A0218009-DDC4-41C6-8202-AD1061D5B4A2}"/>
              </a:ext>
            </a:extLst>
          </p:cNvPr>
          <p:cNvSpPr/>
          <p:nvPr/>
        </p:nvSpPr>
        <p:spPr>
          <a:xfrm>
            <a:off x="6597564" y="2046477"/>
            <a:ext cx="1199577" cy="38657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E191DCB9-0962-4DA8-AAF4-5C1A5D9A5EBC}"/>
              </a:ext>
            </a:extLst>
          </p:cNvPr>
          <p:cNvGrpSpPr/>
          <p:nvPr/>
        </p:nvGrpSpPr>
        <p:grpSpPr>
          <a:xfrm>
            <a:off x="8062096" y="4137424"/>
            <a:ext cx="2232162" cy="1199577"/>
            <a:chOff x="8062096" y="3230088"/>
            <a:chExt cx="2232162" cy="1199577"/>
          </a:xfrm>
        </p:grpSpPr>
        <p:pic>
          <p:nvPicPr>
            <p:cNvPr id="25" name="Graphique 24" descr="Point d’interrogation avec un remplissage uni">
              <a:extLst>
                <a:ext uri="{FF2B5EF4-FFF2-40B4-BE49-F238E27FC236}">
                  <a16:creationId xmlns:a16="http://schemas.microsoft.com/office/drawing/2014/main" id="{5C44EEF7-8606-4AD1-8B9D-8F39AF20B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94681" y="3230088"/>
              <a:ext cx="1199577" cy="1199577"/>
            </a:xfrm>
            <a:prstGeom prst="rect">
              <a:avLst/>
            </a:prstGeom>
          </p:spPr>
        </p:pic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3AB5974-A789-4BF6-833F-9AB43B79F50C}"/>
                </a:ext>
              </a:extLst>
            </p:cNvPr>
            <p:cNvSpPr/>
            <p:nvPr/>
          </p:nvSpPr>
          <p:spPr>
            <a:xfrm>
              <a:off x="8062096" y="3726157"/>
              <a:ext cx="1125972" cy="42606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3D</a:t>
              </a:r>
              <a:endPara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8" name="Graphique 12" descr="Tablette">
            <a:extLst>
              <a:ext uri="{FF2B5EF4-FFF2-40B4-BE49-F238E27FC236}">
                <a16:creationId xmlns:a16="http://schemas.microsoft.com/office/drawing/2014/main" id="{ECCCDAA7-A434-4332-B757-F9D12DDB2284}"/>
              </a:ext>
            </a:extLst>
          </p:cNvPr>
          <p:cNvSpPr/>
          <p:nvPr/>
        </p:nvSpPr>
        <p:spPr>
          <a:xfrm>
            <a:off x="10294258" y="723497"/>
            <a:ext cx="874834" cy="612384"/>
          </a:xfrm>
          <a:custGeom>
            <a:avLst/>
            <a:gdLst>
              <a:gd name="connsiteX0" fmla="*/ 704850 w 762000"/>
              <a:gd name="connsiteY0" fmla="*/ 476250 h 533400"/>
              <a:gd name="connsiteX1" fmla="*/ 57150 w 762000"/>
              <a:gd name="connsiteY1" fmla="*/ 476250 h 533400"/>
              <a:gd name="connsiteX2" fmla="*/ 57150 w 762000"/>
              <a:gd name="connsiteY2" fmla="*/ 57150 h 533400"/>
              <a:gd name="connsiteX3" fmla="*/ 704850 w 762000"/>
              <a:gd name="connsiteY3" fmla="*/ 57150 h 533400"/>
              <a:gd name="connsiteX4" fmla="*/ 704850 w 762000"/>
              <a:gd name="connsiteY4" fmla="*/ 476250 h 533400"/>
              <a:gd name="connsiteX5" fmla="*/ 428625 w 762000"/>
              <a:gd name="connsiteY5" fmla="*/ 514350 h 533400"/>
              <a:gd name="connsiteX6" fmla="*/ 333375 w 762000"/>
              <a:gd name="connsiteY6" fmla="*/ 514350 h 533400"/>
              <a:gd name="connsiteX7" fmla="*/ 323850 w 762000"/>
              <a:gd name="connsiteY7" fmla="*/ 504825 h 533400"/>
              <a:gd name="connsiteX8" fmla="*/ 333375 w 762000"/>
              <a:gd name="connsiteY8" fmla="*/ 495300 h 533400"/>
              <a:gd name="connsiteX9" fmla="*/ 428625 w 762000"/>
              <a:gd name="connsiteY9" fmla="*/ 495300 h 533400"/>
              <a:gd name="connsiteX10" fmla="*/ 438150 w 762000"/>
              <a:gd name="connsiteY10" fmla="*/ 504825 h 533400"/>
              <a:gd name="connsiteX11" fmla="*/ 428625 w 762000"/>
              <a:gd name="connsiteY11" fmla="*/ 514350 h 533400"/>
              <a:gd name="connsiteX12" fmla="*/ 381000 w 762000"/>
              <a:gd name="connsiteY12" fmla="*/ 19050 h 533400"/>
              <a:gd name="connsiteX13" fmla="*/ 390525 w 762000"/>
              <a:gd name="connsiteY13" fmla="*/ 28575 h 533400"/>
              <a:gd name="connsiteX14" fmla="*/ 381000 w 762000"/>
              <a:gd name="connsiteY14" fmla="*/ 38100 h 533400"/>
              <a:gd name="connsiteX15" fmla="*/ 371475 w 762000"/>
              <a:gd name="connsiteY15" fmla="*/ 28575 h 533400"/>
              <a:gd name="connsiteX16" fmla="*/ 381000 w 762000"/>
              <a:gd name="connsiteY16" fmla="*/ 19050 h 533400"/>
              <a:gd name="connsiteX17" fmla="*/ 723900 w 762000"/>
              <a:gd name="connsiteY17" fmla="*/ 0 h 533400"/>
              <a:gd name="connsiteX18" fmla="*/ 38100 w 762000"/>
              <a:gd name="connsiteY18" fmla="*/ 0 h 533400"/>
              <a:gd name="connsiteX19" fmla="*/ 0 w 762000"/>
              <a:gd name="connsiteY19" fmla="*/ 38100 h 533400"/>
              <a:gd name="connsiteX20" fmla="*/ 0 w 762000"/>
              <a:gd name="connsiteY20" fmla="*/ 495300 h 533400"/>
              <a:gd name="connsiteX21" fmla="*/ 38100 w 762000"/>
              <a:gd name="connsiteY21" fmla="*/ 533400 h 533400"/>
              <a:gd name="connsiteX22" fmla="*/ 723900 w 762000"/>
              <a:gd name="connsiteY22" fmla="*/ 533400 h 533400"/>
              <a:gd name="connsiteX23" fmla="*/ 762000 w 762000"/>
              <a:gd name="connsiteY23" fmla="*/ 495300 h 533400"/>
              <a:gd name="connsiteX24" fmla="*/ 762000 w 762000"/>
              <a:gd name="connsiteY24" fmla="*/ 38100 h 533400"/>
              <a:gd name="connsiteX25" fmla="*/ 723900 w 762000"/>
              <a:gd name="connsiteY25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62000" h="533400">
                <a:moveTo>
                  <a:pt x="704850" y="476250"/>
                </a:moveTo>
                <a:lnTo>
                  <a:pt x="57150" y="476250"/>
                </a:lnTo>
                <a:lnTo>
                  <a:pt x="57150" y="57150"/>
                </a:lnTo>
                <a:lnTo>
                  <a:pt x="704850" y="57150"/>
                </a:lnTo>
                <a:lnTo>
                  <a:pt x="704850" y="476250"/>
                </a:lnTo>
                <a:close/>
                <a:moveTo>
                  <a:pt x="428625" y="514350"/>
                </a:moveTo>
                <a:lnTo>
                  <a:pt x="333375" y="514350"/>
                </a:lnTo>
                <a:cubicBezTo>
                  <a:pt x="327660" y="514350"/>
                  <a:pt x="323850" y="510540"/>
                  <a:pt x="323850" y="504825"/>
                </a:cubicBezTo>
                <a:cubicBezTo>
                  <a:pt x="323850" y="499110"/>
                  <a:pt x="327660" y="495300"/>
                  <a:pt x="333375" y="495300"/>
                </a:cubicBezTo>
                <a:lnTo>
                  <a:pt x="428625" y="495300"/>
                </a:lnTo>
                <a:cubicBezTo>
                  <a:pt x="434340" y="495300"/>
                  <a:pt x="438150" y="499110"/>
                  <a:pt x="438150" y="504825"/>
                </a:cubicBezTo>
                <a:cubicBezTo>
                  <a:pt x="438150" y="510540"/>
                  <a:pt x="434340" y="514350"/>
                  <a:pt x="428625" y="514350"/>
                </a:cubicBezTo>
                <a:close/>
                <a:moveTo>
                  <a:pt x="381000" y="19050"/>
                </a:moveTo>
                <a:cubicBezTo>
                  <a:pt x="386715" y="19050"/>
                  <a:pt x="390525" y="22860"/>
                  <a:pt x="390525" y="28575"/>
                </a:cubicBezTo>
                <a:cubicBezTo>
                  <a:pt x="390525" y="34290"/>
                  <a:pt x="386715" y="38100"/>
                  <a:pt x="381000" y="38100"/>
                </a:cubicBezTo>
                <a:cubicBezTo>
                  <a:pt x="375285" y="38100"/>
                  <a:pt x="371475" y="34290"/>
                  <a:pt x="371475" y="28575"/>
                </a:cubicBezTo>
                <a:cubicBezTo>
                  <a:pt x="371475" y="22860"/>
                  <a:pt x="375285" y="19050"/>
                  <a:pt x="381000" y="19050"/>
                </a:cubicBezTo>
                <a:close/>
                <a:moveTo>
                  <a:pt x="723900" y="0"/>
                </a:moveTo>
                <a:lnTo>
                  <a:pt x="38100" y="0"/>
                </a:lnTo>
                <a:cubicBezTo>
                  <a:pt x="17145" y="0"/>
                  <a:pt x="0" y="17145"/>
                  <a:pt x="0" y="38100"/>
                </a:cubicBezTo>
                <a:lnTo>
                  <a:pt x="0" y="495300"/>
                </a:lnTo>
                <a:cubicBezTo>
                  <a:pt x="0" y="516255"/>
                  <a:pt x="17145" y="533400"/>
                  <a:pt x="38100" y="533400"/>
                </a:cubicBezTo>
                <a:lnTo>
                  <a:pt x="723900" y="533400"/>
                </a:lnTo>
                <a:cubicBezTo>
                  <a:pt x="744855" y="533400"/>
                  <a:pt x="762000" y="516255"/>
                  <a:pt x="762000" y="495300"/>
                </a:cubicBezTo>
                <a:lnTo>
                  <a:pt x="762000" y="38100"/>
                </a:lnTo>
                <a:cubicBezTo>
                  <a:pt x="762000" y="17145"/>
                  <a:pt x="744855" y="0"/>
                  <a:pt x="723900" y="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86204AB-2C10-4498-9C1C-71853A3B2A9E}"/>
              </a:ext>
            </a:extLst>
          </p:cNvPr>
          <p:cNvGrpSpPr/>
          <p:nvPr/>
        </p:nvGrpSpPr>
        <p:grpSpPr>
          <a:xfrm>
            <a:off x="7916600" y="2495918"/>
            <a:ext cx="1981548" cy="1118125"/>
            <a:chOff x="7916600" y="2495918"/>
            <a:chExt cx="1981548" cy="1118125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655F56DA-A678-48E0-A2F3-F8F75B1AA546}"/>
                </a:ext>
              </a:extLst>
            </p:cNvPr>
            <p:cNvGrpSpPr/>
            <p:nvPr/>
          </p:nvGrpSpPr>
          <p:grpSpPr>
            <a:xfrm>
              <a:off x="8062096" y="2495918"/>
              <a:ext cx="1836052" cy="915789"/>
              <a:chOff x="8062096" y="1588582"/>
              <a:chExt cx="1836052" cy="915789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3DFB9DE5-F98A-4AEB-AC2A-E22BC0ADAB09}"/>
                  </a:ext>
                </a:extLst>
              </p:cNvPr>
              <p:cNvGrpSpPr/>
              <p:nvPr/>
            </p:nvGrpSpPr>
            <p:grpSpPr>
              <a:xfrm>
                <a:off x="8062096" y="1588582"/>
                <a:ext cx="1836052" cy="915789"/>
                <a:chOff x="8355135" y="2161697"/>
                <a:chExt cx="1836052" cy="915789"/>
              </a:xfrm>
            </p:grpSpPr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3DD132F5-02FB-4933-8AB2-69ACF8DE63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55135" y="2571165"/>
                  <a:ext cx="914399" cy="506321"/>
                </a:xfrm>
                <a:prstGeom prst="rect">
                  <a:avLst/>
                </a:prstGeom>
              </p:spPr>
            </p:pic>
            <p:pic>
              <p:nvPicPr>
                <p:cNvPr id="20" name="Graphique 19" descr="Point d’exclamation avec un remplissage uni">
                  <a:extLst>
                    <a:ext uri="{FF2B5EF4-FFF2-40B4-BE49-F238E27FC236}">
                      <a16:creationId xmlns:a16="http://schemas.microsoft.com/office/drawing/2014/main" id="{DBEAC5E6-243A-4282-A5DF-6E2AA60E0F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76787" y="2161697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34E03915-9024-451B-BC5C-7DE59E0D4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02798" y="2186611"/>
                <a:ext cx="200488" cy="200488"/>
              </a:xfrm>
              <a:prstGeom prst="rect">
                <a:avLst/>
              </a:prstGeom>
            </p:spPr>
          </p:pic>
        </p:grpSp>
        <p:sp>
          <p:nvSpPr>
            <p:cNvPr id="33" name="Graphique 12" descr="Tablette">
              <a:extLst>
                <a:ext uri="{FF2B5EF4-FFF2-40B4-BE49-F238E27FC236}">
                  <a16:creationId xmlns:a16="http://schemas.microsoft.com/office/drawing/2014/main" id="{9EBC26E0-EB99-42C2-904C-B27C5A3880E8}"/>
                </a:ext>
              </a:extLst>
            </p:cNvPr>
            <p:cNvSpPr/>
            <p:nvPr/>
          </p:nvSpPr>
          <p:spPr>
            <a:xfrm>
              <a:off x="7916600" y="2774339"/>
              <a:ext cx="1199577" cy="839704"/>
            </a:xfrm>
            <a:custGeom>
              <a:avLst/>
              <a:gdLst>
                <a:gd name="connsiteX0" fmla="*/ 704850 w 762000"/>
                <a:gd name="connsiteY0" fmla="*/ 476250 h 533400"/>
                <a:gd name="connsiteX1" fmla="*/ 57150 w 762000"/>
                <a:gd name="connsiteY1" fmla="*/ 476250 h 533400"/>
                <a:gd name="connsiteX2" fmla="*/ 57150 w 762000"/>
                <a:gd name="connsiteY2" fmla="*/ 57150 h 533400"/>
                <a:gd name="connsiteX3" fmla="*/ 704850 w 762000"/>
                <a:gd name="connsiteY3" fmla="*/ 57150 h 533400"/>
                <a:gd name="connsiteX4" fmla="*/ 704850 w 762000"/>
                <a:gd name="connsiteY4" fmla="*/ 476250 h 533400"/>
                <a:gd name="connsiteX5" fmla="*/ 428625 w 762000"/>
                <a:gd name="connsiteY5" fmla="*/ 514350 h 533400"/>
                <a:gd name="connsiteX6" fmla="*/ 333375 w 762000"/>
                <a:gd name="connsiteY6" fmla="*/ 514350 h 533400"/>
                <a:gd name="connsiteX7" fmla="*/ 323850 w 762000"/>
                <a:gd name="connsiteY7" fmla="*/ 504825 h 533400"/>
                <a:gd name="connsiteX8" fmla="*/ 333375 w 762000"/>
                <a:gd name="connsiteY8" fmla="*/ 495300 h 533400"/>
                <a:gd name="connsiteX9" fmla="*/ 428625 w 762000"/>
                <a:gd name="connsiteY9" fmla="*/ 495300 h 533400"/>
                <a:gd name="connsiteX10" fmla="*/ 438150 w 762000"/>
                <a:gd name="connsiteY10" fmla="*/ 504825 h 533400"/>
                <a:gd name="connsiteX11" fmla="*/ 428625 w 762000"/>
                <a:gd name="connsiteY11" fmla="*/ 514350 h 533400"/>
                <a:gd name="connsiteX12" fmla="*/ 381000 w 762000"/>
                <a:gd name="connsiteY12" fmla="*/ 19050 h 533400"/>
                <a:gd name="connsiteX13" fmla="*/ 390525 w 762000"/>
                <a:gd name="connsiteY13" fmla="*/ 28575 h 533400"/>
                <a:gd name="connsiteX14" fmla="*/ 381000 w 762000"/>
                <a:gd name="connsiteY14" fmla="*/ 38100 h 533400"/>
                <a:gd name="connsiteX15" fmla="*/ 371475 w 762000"/>
                <a:gd name="connsiteY15" fmla="*/ 28575 h 533400"/>
                <a:gd name="connsiteX16" fmla="*/ 381000 w 762000"/>
                <a:gd name="connsiteY16" fmla="*/ 19050 h 533400"/>
                <a:gd name="connsiteX17" fmla="*/ 723900 w 762000"/>
                <a:gd name="connsiteY17" fmla="*/ 0 h 533400"/>
                <a:gd name="connsiteX18" fmla="*/ 38100 w 762000"/>
                <a:gd name="connsiteY18" fmla="*/ 0 h 533400"/>
                <a:gd name="connsiteX19" fmla="*/ 0 w 762000"/>
                <a:gd name="connsiteY19" fmla="*/ 38100 h 533400"/>
                <a:gd name="connsiteX20" fmla="*/ 0 w 762000"/>
                <a:gd name="connsiteY20" fmla="*/ 495300 h 533400"/>
                <a:gd name="connsiteX21" fmla="*/ 38100 w 762000"/>
                <a:gd name="connsiteY21" fmla="*/ 533400 h 533400"/>
                <a:gd name="connsiteX22" fmla="*/ 723900 w 762000"/>
                <a:gd name="connsiteY22" fmla="*/ 533400 h 533400"/>
                <a:gd name="connsiteX23" fmla="*/ 762000 w 762000"/>
                <a:gd name="connsiteY23" fmla="*/ 495300 h 533400"/>
                <a:gd name="connsiteX24" fmla="*/ 762000 w 762000"/>
                <a:gd name="connsiteY24" fmla="*/ 38100 h 533400"/>
                <a:gd name="connsiteX25" fmla="*/ 723900 w 762000"/>
                <a:gd name="connsiteY2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000" h="533400"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  <a:moveTo>
                    <a:pt x="428625" y="514350"/>
                  </a:moveTo>
                  <a:lnTo>
                    <a:pt x="333375" y="514350"/>
                  </a:lnTo>
                  <a:cubicBezTo>
                    <a:pt x="327660" y="514350"/>
                    <a:pt x="323850" y="510540"/>
                    <a:pt x="323850" y="504825"/>
                  </a:cubicBezTo>
                  <a:cubicBezTo>
                    <a:pt x="323850" y="499110"/>
                    <a:pt x="327660" y="495300"/>
                    <a:pt x="333375" y="495300"/>
                  </a:cubicBezTo>
                  <a:lnTo>
                    <a:pt x="428625" y="495300"/>
                  </a:lnTo>
                  <a:cubicBezTo>
                    <a:pt x="434340" y="495300"/>
                    <a:pt x="438150" y="499110"/>
                    <a:pt x="438150" y="504825"/>
                  </a:cubicBezTo>
                  <a:cubicBezTo>
                    <a:pt x="438150" y="510540"/>
                    <a:pt x="434340" y="514350"/>
                    <a:pt x="428625" y="514350"/>
                  </a:cubicBezTo>
                  <a:close/>
                  <a:moveTo>
                    <a:pt x="381000" y="19050"/>
                  </a:moveTo>
                  <a:cubicBezTo>
                    <a:pt x="386715" y="19050"/>
                    <a:pt x="390525" y="22860"/>
                    <a:pt x="390525" y="28575"/>
                  </a:cubicBezTo>
                  <a:cubicBezTo>
                    <a:pt x="390525" y="34290"/>
                    <a:pt x="386715" y="38100"/>
                    <a:pt x="381000" y="38100"/>
                  </a:cubicBezTo>
                  <a:cubicBezTo>
                    <a:pt x="375285" y="38100"/>
                    <a:pt x="371475" y="34290"/>
                    <a:pt x="371475" y="28575"/>
                  </a:cubicBezTo>
                  <a:cubicBezTo>
                    <a:pt x="371475" y="22860"/>
                    <a:pt x="375285" y="19050"/>
                    <a:pt x="381000" y="19050"/>
                  </a:cubicBezTo>
                  <a:close/>
                  <a:moveTo>
                    <a:pt x="7239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723900" y="533400"/>
                  </a:lnTo>
                  <a:cubicBezTo>
                    <a:pt x="744855" y="533400"/>
                    <a:pt x="762000" y="516255"/>
                    <a:pt x="762000" y="495300"/>
                  </a:cubicBezTo>
                  <a:lnTo>
                    <a:pt x="762000" y="38100"/>
                  </a:lnTo>
                  <a:cubicBezTo>
                    <a:pt x="762000" y="17145"/>
                    <a:pt x="744855" y="0"/>
                    <a:pt x="7239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64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8FEF93D-3F71-44DD-823F-F6B32E96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Tangible Brush, </a:t>
            </a:r>
            <a:r>
              <a:rPr lang="fr-FR" dirty="0" err="1"/>
              <a:t>Two</a:t>
            </a:r>
            <a:r>
              <a:rPr lang="fr-FR" dirty="0"/>
              <a:t> Screens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C1C283-0114-40D0-AE5A-35422D8EA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76D8DE-6307-4CF2-8728-EE8887364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21BDB5-CE2B-4344-B73D-38268015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41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30B151E-83EF-48C9-82CF-D520C591EBFA}"/>
              </a:ext>
            </a:extLst>
          </p:cNvPr>
          <p:cNvGrpSpPr/>
          <p:nvPr/>
        </p:nvGrpSpPr>
        <p:grpSpPr>
          <a:xfrm>
            <a:off x="7805515" y="129764"/>
            <a:ext cx="3620281" cy="1799850"/>
            <a:chOff x="-1574305" y="3885992"/>
            <a:chExt cx="6477333" cy="3220255"/>
          </a:xfrm>
        </p:grpSpPr>
        <p:pic>
          <p:nvPicPr>
            <p:cNvPr id="9" name="Graphique 8" descr="Télévision">
              <a:extLst>
                <a:ext uri="{FF2B5EF4-FFF2-40B4-BE49-F238E27FC236}">
                  <a16:creationId xmlns:a16="http://schemas.microsoft.com/office/drawing/2014/main" id="{6515D7B9-B338-4DBE-9208-DC1B4490D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574305" y="3885992"/>
              <a:ext cx="3407167" cy="3220255"/>
            </a:xfrm>
            <a:prstGeom prst="rect">
              <a:avLst/>
            </a:prstGeom>
          </p:spPr>
        </p:pic>
        <p:pic>
          <p:nvPicPr>
            <p:cNvPr id="10" name="Graphique 9" descr="Tablette">
              <a:extLst>
                <a:ext uri="{FF2B5EF4-FFF2-40B4-BE49-F238E27FC236}">
                  <a16:creationId xmlns:a16="http://schemas.microsoft.com/office/drawing/2014/main" id="{0FB2A13D-6132-4092-9742-AD4874AC8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485194" y="4870536"/>
              <a:ext cx="1417834" cy="1417834"/>
            </a:xfrm>
            <a:prstGeom prst="rect">
              <a:avLst/>
            </a:prstGeom>
          </p:spPr>
        </p:pic>
        <p:sp>
          <p:nvSpPr>
            <p:cNvPr id="11" name="Croix 10">
              <a:extLst>
                <a:ext uri="{FF2B5EF4-FFF2-40B4-BE49-F238E27FC236}">
                  <a16:creationId xmlns:a16="http://schemas.microsoft.com/office/drawing/2014/main" id="{BC008299-B953-4948-8898-4BCE278EE2A8}"/>
                </a:ext>
              </a:extLst>
            </p:cNvPr>
            <p:cNvSpPr/>
            <p:nvPr/>
          </p:nvSpPr>
          <p:spPr>
            <a:xfrm>
              <a:off x="2448989" y="5312752"/>
              <a:ext cx="533399" cy="533399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1" name="output">
            <a:hlinkClick r:id="" action="ppaction://media"/>
            <a:extLst>
              <a:ext uri="{FF2B5EF4-FFF2-40B4-BE49-F238E27FC236}">
                <a16:creationId xmlns:a16="http://schemas.microsoft.com/office/drawing/2014/main" id="{B7DF6957-8CF5-49B2-882B-54633FE258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33"/>
                </p14:media>
              </p:ext>
            </p:extLst>
          </p:nvPr>
        </p:nvPicPr>
        <p:blipFill rotWithShape="1">
          <a:blip r:embed="rId8"/>
          <a:srcRect l="1" r="13" b="12496"/>
          <a:stretch/>
        </p:blipFill>
        <p:spPr>
          <a:xfrm>
            <a:off x="3434115" y="1881961"/>
            <a:ext cx="8257317" cy="4064918"/>
          </a:xfrm>
          <a:prstGeom prst="rect">
            <a:avLst/>
          </a:prstGeom>
        </p:spPr>
      </p:pic>
      <p:pic>
        <p:nvPicPr>
          <p:cNvPr id="14" name="Graphique 13" descr="Télévision">
            <a:extLst>
              <a:ext uri="{FF2B5EF4-FFF2-40B4-BE49-F238E27FC236}">
                <a16:creationId xmlns:a16="http://schemas.microsoft.com/office/drawing/2014/main" id="{B8969CF7-5DCC-4836-BEAC-319B3D095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9450" y="1914669"/>
            <a:ext cx="1904318" cy="1799850"/>
          </a:xfrm>
          <a:prstGeom prst="rect">
            <a:avLst/>
          </a:prstGeom>
        </p:spPr>
      </p:pic>
      <p:pic>
        <p:nvPicPr>
          <p:cNvPr id="15" name="Graphique 14" descr="Tablette">
            <a:extLst>
              <a:ext uri="{FF2B5EF4-FFF2-40B4-BE49-F238E27FC236}">
                <a16:creationId xmlns:a16="http://schemas.microsoft.com/office/drawing/2014/main" id="{F9495E5B-2992-4267-B197-6CAF74E89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1903" y="4918265"/>
            <a:ext cx="792449" cy="79244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E1EB34-2108-45A9-9763-FF1F8B987BD3}"/>
              </a:ext>
            </a:extLst>
          </p:cNvPr>
          <p:cNvSpPr txBox="1"/>
          <p:nvPr/>
        </p:nvSpPr>
        <p:spPr>
          <a:xfrm>
            <a:off x="1552276" y="4733599"/>
            <a:ext cx="151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Orthographics</a:t>
            </a:r>
            <a:endParaRPr lang="en-U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642E41-0028-40DA-B229-00F098823A78}"/>
              </a:ext>
            </a:extLst>
          </p:cNvPr>
          <p:cNvSpPr txBox="1"/>
          <p:nvPr/>
        </p:nvSpPr>
        <p:spPr>
          <a:xfrm>
            <a:off x="1659818" y="1788360"/>
            <a:ext cx="126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6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3188AA-AA77-4AB4-A082-9804EBDC0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F03484-D8C0-41C7-9644-D80B94129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A76108-4244-4619-A5EE-B7DE2356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42</a:t>
            </a:fld>
            <a:endParaRPr lang="fr-FR" dirty="0"/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id="{515DFC31-97A0-4762-BE54-C69B46421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734675" cy="1145368"/>
          </a:xfrm>
        </p:spPr>
        <p:txBody>
          <a:bodyPr>
            <a:normAutofit fontScale="90000"/>
          </a:bodyPr>
          <a:lstStyle/>
          <a:p>
            <a:r>
              <a:rPr lang="fr-FR" dirty="0"/>
              <a:t>Tangible Brush, </a:t>
            </a:r>
            <a:r>
              <a:rPr lang="fr-FR" b="1" dirty="0" err="1"/>
              <a:t>Accurate</a:t>
            </a:r>
            <a:r>
              <a:rPr lang="fr-FR" b="1" dirty="0"/>
              <a:t> BUT </a:t>
            </a:r>
            <a:r>
              <a:rPr lang="fr-FR" b="1" dirty="0" err="1"/>
              <a:t>Mentally</a:t>
            </a:r>
            <a:r>
              <a:rPr lang="fr-FR" b="1" dirty="0"/>
              <a:t> </a:t>
            </a:r>
            <a:r>
              <a:rPr lang="fr-FR" b="1" dirty="0" err="1"/>
              <a:t>Demanding</a:t>
            </a:r>
            <a:endParaRPr lang="en-US" b="1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26A6AFC-AFEB-43B6-9662-8BA34803DE99}"/>
              </a:ext>
            </a:extLst>
          </p:cNvPr>
          <p:cNvGrpSpPr/>
          <p:nvPr/>
        </p:nvGrpSpPr>
        <p:grpSpPr>
          <a:xfrm>
            <a:off x="1280567" y="2604233"/>
            <a:ext cx="9930982" cy="1280957"/>
            <a:chOff x="642047" y="2594932"/>
            <a:chExt cx="9930982" cy="1280957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D76633DB-31B4-401E-805A-8DDCA1A27E25}"/>
                </a:ext>
              </a:extLst>
            </p:cNvPr>
            <p:cNvGrpSpPr/>
            <p:nvPr/>
          </p:nvGrpSpPr>
          <p:grpSpPr>
            <a:xfrm>
              <a:off x="642047" y="2594932"/>
              <a:ext cx="8848589" cy="1280957"/>
              <a:chOff x="642047" y="2204407"/>
              <a:chExt cx="8848589" cy="1280957"/>
            </a:xfrm>
          </p:grpSpPr>
          <p:sp>
            <p:nvSpPr>
              <p:cNvPr id="7" name="MCC score (higher is better). Error bars are 95%CIs">
                <a:extLst>
                  <a:ext uri="{FF2B5EF4-FFF2-40B4-BE49-F238E27FC236}">
                    <a16:creationId xmlns:a16="http://schemas.microsoft.com/office/drawing/2014/main" id="{50E7DEC0-180C-4169-B712-F085176CA9FE}"/>
                  </a:ext>
                </a:extLst>
              </p:cNvPr>
              <p:cNvSpPr txBox="1"/>
              <p:nvPr/>
            </p:nvSpPr>
            <p:spPr>
              <a:xfrm>
                <a:off x="2905589" y="3109732"/>
                <a:ext cx="6585047" cy="37563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  </a:ext>
              </a:extLst>
            </p:spPr>
            <p:txBody>
              <a:bodyPr lIns="50800" tIns="50800" rIns="50800" bIns="50800" anchor="ctr">
                <a:normAutofit fontScale="70000" lnSpcReduction="20000"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2286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4572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6858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9144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11430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13716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16002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18288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r>
                  <a:rPr b="0" dirty="0"/>
                  <a:t>MCC score</a:t>
                </a:r>
                <a:r>
                  <a:rPr lang="fr-FR" b="0" dirty="0"/>
                  <a:t>. </a:t>
                </a:r>
                <a:r>
                  <a:rPr lang="fr-FR" dirty="0"/>
                  <a:t>Tangible Brush more </a:t>
                </a:r>
                <a:r>
                  <a:rPr lang="fr-FR" dirty="0" err="1"/>
                  <a:t>accurate</a:t>
                </a:r>
                <a:endParaRPr dirty="0"/>
              </a:p>
            </p:txBody>
          </p:sp>
          <p:pic>
            <p:nvPicPr>
              <p:cNvPr id="20" name="Precision.pdf" descr="Precision.pdf">
                <a:extLst>
                  <a:ext uri="{FF2B5EF4-FFF2-40B4-BE49-F238E27FC236}">
                    <a16:creationId xmlns:a16="http://schemas.microsoft.com/office/drawing/2014/main" id="{4135D2E4-D05E-4B33-8630-4C8CCAA45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2047" y="2204407"/>
                <a:ext cx="1061496" cy="838539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B0D08EC-A795-4FA6-9B1B-B60DC3F6A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168" y="2644601"/>
              <a:ext cx="8700861" cy="762164"/>
            </a:xfrm>
            <a:prstGeom prst="rect">
              <a:avLst/>
            </a:prstGeom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7872AA5-DAA3-4A54-B23E-CAAF0D484D64}"/>
              </a:ext>
            </a:extLst>
          </p:cNvPr>
          <p:cNvGrpSpPr/>
          <p:nvPr/>
        </p:nvGrpSpPr>
        <p:grpSpPr>
          <a:xfrm>
            <a:off x="838200" y="4367431"/>
            <a:ext cx="10335008" cy="1666016"/>
            <a:chOff x="199680" y="4358130"/>
            <a:chExt cx="10335008" cy="1666016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8CE66149-AF9E-46D7-ADAB-7F32F5AC6C38}"/>
                </a:ext>
              </a:extLst>
            </p:cNvPr>
            <p:cNvGrpSpPr/>
            <p:nvPr/>
          </p:nvGrpSpPr>
          <p:grpSpPr>
            <a:xfrm>
              <a:off x="1847800" y="4386835"/>
              <a:ext cx="8686888" cy="1637311"/>
              <a:chOff x="1847800" y="4190896"/>
              <a:chExt cx="8686888" cy="1637311"/>
            </a:xfrm>
          </p:grpSpPr>
          <p:sp>
            <p:nvSpPr>
              <p:cNvPr id="15" name="Total Workload. Error bars are 95% Bootstrap CIs">
                <a:extLst>
                  <a:ext uri="{FF2B5EF4-FFF2-40B4-BE49-F238E27FC236}">
                    <a16:creationId xmlns:a16="http://schemas.microsoft.com/office/drawing/2014/main" id="{A3048C62-A695-411F-8336-0AD193B48098}"/>
                  </a:ext>
                </a:extLst>
              </p:cNvPr>
              <p:cNvSpPr txBox="1"/>
              <p:nvPr/>
            </p:nvSpPr>
            <p:spPr>
              <a:xfrm>
                <a:off x="2999842" y="5463082"/>
                <a:ext cx="6396543" cy="3651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  </a:ext>
              </a:extLst>
            </p:spPr>
            <p:txBody>
              <a:bodyPr lIns="50800" tIns="50800" rIns="50800" bIns="50800" anchor="ctr">
                <a:normAutofit fontScale="70000" lnSpcReduction="20000"/>
              </a:bodyPr>
              <a:lstStyle>
                <a:def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</a:defRPr>
                </a:defPPr>
                <a:lvl1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  <a:lvl2pPr marL="0" marR="0" indent="2286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2pPr>
                <a:lvl3pPr marL="0" marR="0" indent="4572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3pPr>
                <a:lvl4pPr marL="0" marR="0" indent="6858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4pPr>
                <a:lvl5pPr marL="0" marR="0" indent="9144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5pPr>
                <a:lvl6pPr marL="0" marR="0" indent="11430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6pPr>
                <a:lvl7pPr marL="0" marR="0" indent="13716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7pPr>
                <a:lvl8pPr marL="0" marR="0" indent="16002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8pPr>
                <a:lvl9pPr marL="0" marR="0" indent="182880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lvl9pPr>
              </a:lstStyle>
              <a:p>
                <a:r>
                  <a:rPr b="0" dirty="0"/>
                  <a:t>Total Workload. </a:t>
                </a:r>
                <a:r>
                  <a:rPr lang="fr-FR" dirty="0"/>
                  <a:t>Tangible Brush more </a:t>
                </a:r>
                <a:r>
                  <a:rPr lang="fr-FR" dirty="0" err="1"/>
                  <a:t>demanding</a:t>
                </a:r>
                <a:endParaRPr dirty="0"/>
              </a:p>
            </p:txBody>
          </p:sp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17556251-8FFF-49E4-86E3-E7BA13E57C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7800" y="4190896"/>
                <a:ext cx="8686888" cy="1044856"/>
              </a:xfrm>
              <a:prstGeom prst="rect">
                <a:avLst/>
              </a:prstGeom>
            </p:spPr>
          </p:pic>
        </p:grpSp>
        <p:pic>
          <p:nvPicPr>
            <p:cNvPr id="17" name="Graphique 16" descr="Tête avec engrenages">
              <a:extLst>
                <a:ext uri="{FF2B5EF4-FFF2-40B4-BE49-F238E27FC236}">
                  <a16:creationId xmlns:a16="http://schemas.microsoft.com/office/drawing/2014/main" id="{75ACD8B7-3C40-4657-A01C-E5E2E537D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9680" y="4358130"/>
              <a:ext cx="914400" cy="914400"/>
            </a:xfrm>
            <a:prstGeom prst="rect">
              <a:avLst/>
            </a:prstGeom>
          </p:spPr>
        </p:pic>
        <p:pic>
          <p:nvPicPr>
            <p:cNvPr id="18" name="Graphique 17" descr="Bras musclé">
              <a:extLst>
                <a:ext uri="{FF2B5EF4-FFF2-40B4-BE49-F238E27FC236}">
                  <a16:creationId xmlns:a16="http://schemas.microsoft.com/office/drawing/2014/main" id="{E7294739-582B-4F36-B301-FD2E38F0F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14080" y="4358130"/>
              <a:ext cx="914400" cy="91440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A03C0BD-9788-452F-8FDD-F96BA7B26E2D}"/>
              </a:ext>
            </a:extLst>
          </p:cNvPr>
          <p:cNvSpPr/>
          <p:nvPr/>
        </p:nvSpPr>
        <p:spPr>
          <a:xfrm>
            <a:off x="9937749" y="2907660"/>
            <a:ext cx="521933" cy="278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03179C-98B4-4DAC-839A-BA3C8399BC37}"/>
              </a:ext>
            </a:extLst>
          </p:cNvPr>
          <p:cNvSpPr/>
          <p:nvPr/>
        </p:nvSpPr>
        <p:spPr>
          <a:xfrm>
            <a:off x="7054849" y="4845165"/>
            <a:ext cx="1200151" cy="2789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73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550963-37A0-4AFD-A327-6E116300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6E44AF-CBF2-4FA2-BC68-5D118162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t>43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03C14CD-DA70-49A8-8E32-9A7F8D00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From</a:t>
            </a:r>
            <a:r>
              <a:rPr lang="fr-FR" dirty="0"/>
              <a:t> 2D to 3D</a:t>
            </a:r>
            <a:br>
              <a:rPr lang="fr-FR" dirty="0"/>
            </a:br>
            <a:r>
              <a:rPr lang="fr-FR" sz="2400" b="1" i="1" dirty="0"/>
              <a:t>Mickaël Sereno</a:t>
            </a:r>
            <a:r>
              <a:rPr lang="fr-FR" sz="2400" i="1" dirty="0"/>
              <a:t>, S. Gosset, L. Besançon, T. </a:t>
            </a:r>
            <a:r>
              <a:rPr lang="fr-FR" sz="2400" i="1" dirty="0" err="1"/>
              <a:t>Isenberg</a:t>
            </a:r>
            <a:endParaRPr lang="fr-FR" i="1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0B33D0-FF15-4EED-9054-931F4DCD8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476DF5C-8DDB-4B83-A48F-26961A7D692F}"/>
              </a:ext>
            </a:extLst>
          </p:cNvPr>
          <p:cNvGrpSpPr/>
          <p:nvPr/>
        </p:nvGrpSpPr>
        <p:grpSpPr>
          <a:xfrm>
            <a:off x="1479224" y="2421523"/>
            <a:ext cx="2153262" cy="3004419"/>
            <a:chOff x="838200" y="1602373"/>
            <a:chExt cx="3407167" cy="4753977"/>
          </a:xfrm>
        </p:grpSpPr>
        <p:pic>
          <p:nvPicPr>
            <p:cNvPr id="8" name="Graphique 7" descr="Télévision">
              <a:extLst>
                <a:ext uri="{FF2B5EF4-FFF2-40B4-BE49-F238E27FC236}">
                  <a16:creationId xmlns:a16="http://schemas.microsoft.com/office/drawing/2014/main" id="{4DE67F9F-ABB9-4B27-A040-7AEFC240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8200" y="1602373"/>
              <a:ext cx="3407167" cy="3220255"/>
            </a:xfrm>
            <a:prstGeom prst="rect">
              <a:avLst/>
            </a:prstGeom>
          </p:spPr>
        </p:pic>
        <p:pic>
          <p:nvPicPr>
            <p:cNvPr id="10" name="Graphique 9" descr="Tablette">
              <a:extLst>
                <a:ext uri="{FF2B5EF4-FFF2-40B4-BE49-F238E27FC236}">
                  <a16:creationId xmlns:a16="http://schemas.microsoft.com/office/drawing/2014/main" id="{699EA7F6-920B-4F24-B54D-49BBAC13D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32866" y="4938517"/>
              <a:ext cx="1417833" cy="1417833"/>
            </a:xfrm>
            <a:prstGeom prst="rect">
              <a:avLst/>
            </a:prstGeom>
          </p:spPr>
        </p:pic>
        <p:sp>
          <p:nvSpPr>
            <p:cNvPr id="11" name="Croix 10">
              <a:extLst>
                <a:ext uri="{FF2B5EF4-FFF2-40B4-BE49-F238E27FC236}">
                  <a16:creationId xmlns:a16="http://schemas.microsoft.com/office/drawing/2014/main" id="{3EE6FDD4-4358-4079-97FA-675CB07873F8}"/>
                </a:ext>
              </a:extLst>
            </p:cNvPr>
            <p:cNvSpPr/>
            <p:nvPr/>
          </p:nvSpPr>
          <p:spPr>
            <a:xfrm>
              <a:off x="2275082" y="4573392"/>
              <a:ext cx="533400" cy="533400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C31B259D-9A6C-4331-A338-50D3D528EED0}"/>
              </a:ext>
            </a:extLst>
          </p:cNvPr>
          <p:cNvGrpSpPr/>
          <p:nvPr/>
        </p:nvGrpSpPr>
        <p:grpSpPr>
          <a:xfrm>
            <a:off x="7084789" y="2603631"/>
            <a:ext cx="2903517" cy="2506943"/>
            <a:chOff x="6802564" y="2475736"/>
            <a:chExt cx="3556570" cy="3070800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810CED3-11CC-4C4C-9D88-FD317C5074BB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35" y="4275736"/>
              <a:ext cx="180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1267D256-3E78-4551-9FEB-D21FE1FBD8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65735" y="2475736"/>
              <a:ext cx="0" cy="18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0B0504C8-E4DC-4B3A-802C-2DDA8418E4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4934" y="4275736"/>
              <a:ext cx="1270800" cy="1270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Graphique 29" descr="Tablette">
              <a:extLst>
                <a:ext uri="{FF2B5EF4-FFF2-40B4-BE49-F238E27FC236}">
                  <a16:creationId xmlns:a16="http://schemas.microsoft.com/office/drawing/2014/main" id="{9D1A9A60-1154-4D1B-9144-56DC61C29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41301" y="2777930"/>
              <a:ext cx="1417833" cy="1417833"/>
            </a:xfrm>
            <a:prstGeom prst="rect">
              <a:avLst/>
            </a:prstGeom>
          </p:spPr>
        </p:pic>
        <p:pic>
          <p:nvPicPr>
            <p:cNvPr id="32" name="Graphique 31" descr="Casque de réalité virtuelle">
              <a:extLst>
                <a:ext uri="{FF2B5EF4-FFF2-40B4-BE49-F238E27FC236}">
                  <a16:creationId xmlns:a16="http://schemas.microsoft.com/office/drawing/2014/main" id="{AC72EAD5-06CD-45E6-A026-6654D268C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77533" y="4213628"/>
              <a:ext cx="1145368" cy="1145368"/>
            </a:xfrm>
            <a:prstGeom prst="rect">
              <a:avLst/>
            </a:prstGeom>
          </p:spPr>
        </p:pic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4889C3C1-372E-4561-BE21-C535CA57E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02564" y="2777930"/>
              <a:ext cx="1463850" cy="2160587"/>
            </a:xfrm>
            <a:prstGeom prst="rect">
              <a:avLst/>
            </a:prstGeom>
          </p:spPr>
        </p:pic>
      </p:grpSp>
      <p:sp>
        <p:nvSpPr>
          <p:cNvPr id="35" name="ZoneTexte 34">
            <a:extLst>
              <a:ext uri="{FF2B5EF4-FFF2-40B4-BE49-F238E27FC236}">
                <a16:creationId xmlns:a16="http://schemas.microsoft.com/office/drawing/2014/main" id="{BA22E4C2-1028-417B-B2BB-807DBC0B9EF8}"/>
              </a:ext>
            </a:extLst>
          </p:cNvPr>
          <p:cNvSpPr txBox="1"/>
          <p:nvPr/>
        </p:nvSpPr>
        <p:spPr>
          <a:xfrm>
            <a:off x="1904329" y="5314572"/>
            <a:ext cx="1303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Decoupled</a:t>
            </a:r>
            <a:endParaRPr lang="fr-FR" sz="20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35033AE-494C-44D6-A5D8-EFA1EC7314F2}"/>
              </a:ext>
            </a:extLst>
          </p:cNvPr>
          <p:cNvSpPr txBox="1"/>
          <p:nvPr/>
        </p:nvSpPr>
        <p:spPr>
          <a:xfrm>
            <a:off x="8190562" y="5314572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/>
              <a:t>Coupled</a:t>
            </a:r>
            <a:endParaRPr lang="fr-FR" sz="2000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40AE266-D36A-43A5-A7C0-A8FCECC0594B}"/>
              </a:ext>
            </a:extLst>
          </p:cNvPr>
          <p:cNvSpPr txBox="1"/>
          <p:nvPr/>
        </p:nvSpPr>
        <p:spPr>
          <a:xfrm>
            <a:off x="7139443" y="2244041"/>
            <a:ext cx="244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Stéphane Gosset, </a:t>
            </a:r>
            <a:r>
              <a:rPr lang="fr-FR" dirty="0" err="1"/>
              <a:t>Intern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484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C31D99E-4075-4D48-8603-36D17260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06075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Enable Tangible Interactions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475266-96A3-4CF3-AA84-71BA0E639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4D096B-3256-4AC4-B770-619D98234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63A34E-1B5A-4304-A283-0A324DA2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44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F72AD65-B7A9-4D4E-A77D-88051CE02D44}"/>
              </a:ext>
            </a:extLst>
          </p:cNvPr>
          <p:cNvGrpSpPr/>
          <p:nvPr/>
        </p:nvGrpSpPr>
        <p:grpSpPr>
          <a:xfrm>
            <a:off x="1092428" y="2704896"/>
            <a:ext cx="6292393" cy="3353734"/>
            <a:chOff x="1048621" y="1348982"/>
            <a:chExt cx="7532725" cy="4014809"/>
          </a:xfrm>
        </p:grpSpPr>
        <p:grpSp>
          <p:nvGrpSpPr>
            <p:cNvPr id="8" name="Espace réservé du contenu 7" descr="Homme">
              <a:extLst>
                <a:ext uri="{FF2B5EF4-FFF2-40B4-BE49-F238E27FC236}">
                  <a16:creationId xmlns:a16="http://schemas.microsoft.com/office/drawing/2014/main" id="{DB832C1A-ED9C-4BD3-9357-3F219ED65C9E}"/>
                </a:ext>
              </a:extLst>
            </p:cNvPr>
            <p:cNvGrpSpPr/>
            <p:nvPr/>
          </p:nvGrpSpPr>
          <p:grpSpPr>
            <a:xfrm>
              <a:off x="1658733" y="3890185"/>
              <a:ext cx="720429" cy="1473606"/>
              <a:chOff x="1658733" y="3890185"/>
              <a:chExt cx="720429" cy="1473606"/>
            </a:xfrm>
            <a:solidFill>
              <a:srgbClr val="000000"/>
            </a:solidFill>
          </p:grpSpPr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939A6E68-60B9-4683-8039-57635E311DE3}"/>
                  </a:ext>
                </a:extLst>
              </p:cNvPr>
              <p:cNvSpPr/>
              <p:nvPr/>
            </p:nvSpPr>
            <p:spPr>
              <a:xfrm>
                <a:off x="1887961" y="3890185"/>
                <a:ext cx="261974" cy="261974"/>
              </a:xfrm>
              <a:custGeom>
                <a:avLst/>
                <a:gdLst>
                  <a:gd name="connsiteX0" fmla="*/ 261975 w 261974"/>
                  <a:gd name="connsiteY0" fmla="*/ 130987 h 261974"/>
                  <a:gd name="connsiteX1" fmla="*/ 130987 w 261974"/>
                  <a:gd name="connsiteY1" fmla="*/ 261975 h 261974"/>
                  <a:gd name="connsiteX2" fmla="*/ 0 w 261974"/>
                  <a:gd name="connsiteY2" fmla="*/ 130987 h 261974"/>
                  <a:gd name="connsiteX3" fmla="*/ 130987 w 261974"/>
                  <a:gd name="connsiteY3" fmla="*/ 0 h 261974"/>
                  <a:gd name="connsiteX4" fmla="*/ 261975 w 261974"/>
                  <a:gd name="connsiteY4" fmla="*/ 130987 h 26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974" h="261974">
                    <a:moveTo>
                      <a:pt x="261975" y="130987"/>
                    </a:moveTo>
                    <a:cubicBezTo>
                      <a:pt x="261975" y="203330"/>
                      <a:pt x="203330" y="261975"/>
                      <a:pt x="130987" y="261975"/>
                    </a:cubicBezTo>
                    <a:cubicBezTo>
                      <a:pt x="58645" y="261975"/>
                      <a:pt x="0" y="203330"/>
                      <a:pt x="0" y="130987"/>
                    </a:cubicBezTo>
                    <a:cubicBezTo>
                      <a:pt x="0" y="58645"/>
                      <a:pt x="58645" y="0"/>
                      <a:pt x="130987" y="0"/>
                    </a:cubicBezTo>
                    <a:cubicBezTo>
                      <a:pt x="203330" y="0"/>
                      <a:pt x="261975" y="58645"/>
                      <a:pt x="261975" y="1309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63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EA54F775-EA06-4C12-9423-5A7C217A4134}"/>
                  </a:ext>
                </a:extLst>
              </p:cNvPr>
              <p:cNvSpPr/>
              <p:nvPr/>
            </p:nvSpPr>
            <p:spPr>
              <a:xfrm>
                <a:off x="1658733" y="4184906"/>
                <a:ext cx="720429" cy="1178885"/>
              </a:xfrm>
              <a:custGeom>
                <a:avLst/>
                <a:gdLst>
                  <a:gd name="connsiteX0" fmla="*/ 717155 w 720429"/>
                  <a:gd name="connsiteY0" fmla="*/ 510850 h 1178885"/>
                  <a:gd name="connsiteX1" fmla="*/ 625464 w 720429"/>
                  <a:gd name="connsiteY1" fmla="*/ 121163 h 1178885"/>
                  <a:gd name="connsiteX2" fmla="*/ 605816 w 720429"/>
                  <a:gd name="connsiteY2" fmla="*/ 85142 h 1178885"/>
                  <a:gd name="connsiteX3" fmla="*/ 468279 w 720429"/>
                  <a:gd name="connsiteY3" fmla="*/ 13099 h 1178885"/>
                  <a:gd name="connsiteX4" fmla="*/ 360215 w 720429"/>
                  <a:gd name="connsiteY4" fmla="*/ 0 h 1178885"/>
                  <a:gd name="connsiteX5" fmla="*/ 252150 w 720429"/>
                  <a:gd name="connsiteY5" fmla="*/ 16373 h 1178885"/>
                  <a:gd name="connsiteX6" fmla="*/ 114614 w 720429"/>
                  <a:gd name="connsiteY6" fmla="*/ 88416 h 1178885"/>
                  <a:gd name="connsiteX7" fmla="*/ 94966 w 720429"/>
                  <a:gd name="connsiteY7" fmla="*/ 124438 h 1178885"/>
                  <a:gd name="connsiteX8" fmla="*/ 3275 w 720429"/>
                  <a:gd name="connsiteY8" fmla="*/ 514125 h 1178885"/>
                  <a:gd name="connsiteX9" fmla="*/ 0 w 720429"/>
                  <a:gd name="connsiteY9" fmla="*/ 530498 h 1178885"/>
                  <a:gd name="connsiteX10" fmla="*/ 65494 w 720429"/>
                  <a:gd name="connsiteY10" fmla="*/ 595992 h 1178885"/>
                  <a:gd name="connsiteX11" fmla="*/ 127713 w 720429"/>
                  <a:gd name="connsiteY11" fmla="*/ 546872 h 1178885"/>
                  <a:gd name="connsiteX12" fmla="*/ 196481 w 720429"/>
                  <a:gd name="connsiteY12" fmla="*/ 261975 h 1178885"/>
                  <a:gd name="connsiteX13" fmla="*/ 196481 w 720429"/>
                  <a:gd name="connsiteY13" fmla="*/ 1178885 h 1178885"/>
                  <a:gd name="connsiteX14" fmla="*/ 327468 w 720429"/>
                  <a:gd name="connsiteY14" fmla="*/ 1178885 h 1178885"/>
                  <a:gd name="connsiteX15" fmla="*/ 327468 w 720429"/>
                  <a:gd name="connsiteY15" fmla="*/ 589443 h 1178885"/>
                  <a:gd name="connsiteX16" fmla="*/ 392962 w 720429"/>
                  <a:gd name="connsiteY16" fmla="*/ 589443 h 1178885"/>
                  <a:gd name="connsiteX17" fmla="*/ 392962 w 720429"/>
                  <a:gd name="connsiteY17" fmla="*/ 1178885 h 1178885"/>
                  <a:gd name="connsiteX18" fmla="*/ 523949 w 720429"/>
                  <a:gd name="connsiteY18" fmla="*/ 1178885 h 1178885"/>
                  <a:gd name="connsiteX19" fmla="*/ 523949 w 720429"/>
                  <a:gd name="connsiteY19" fmla="*/ 258700 h 1178885"/>
                  <a:gd name="connsiteX20" fmla="*/ 592717 w 720429"/>
                  <a:gd name="connsiteY20" fmla="*/ 543597 h 1178885"/>
                  <a:gd name="connsiteX21" fmla="*/ 654936 w 720429"/>
                  <a:gd name="connsiteY21" fmla="*/ 592717 h 1178885"/>
                  <a:gd name="connsiteX22" fmla="*/ 720430 w 720429"/>
                  <a:gd name="connsiteY22" fmla="*/ 527224 h 1178885"/>
                  <a:gd name="connsiteX23" fmla="*/ 717155 w 720429"/>
                  <a:gd name="connsiteY23" fmla="*/ 510850 h 1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20429" h="1178885">
                    <a:moveTo>
                      <a:pt x="717155" y="510850"/>
                    </a:moveTo>
                    <a:lnTo>
                      <a:pt x="625464" y="121163"/>
                    </a:lnTo>
                    <a:cubicBezTo>
                      <a:pt x="622189" y="108064"/>
                      <a:pt x="615640" y="94966"/>
                      <a:pt x="605816" y="85142"/>
                    </a:cubicBezTo>
                    <a:cubicBezTo>
                      <a:pt x="566520" y="52395"/>
                      <a:pt x="520674" y="29472"/>
                      <a:pt x="468279" y="13099"/>
                    </a:cubicBezTo>
                    <a:cubicBezTo>
                      <a:pt x="432258" y="6549"/>
                      <a:pt x="396236" y="0"/>
                      <a:pt x="360215" y="0"/>
                    </a:cubicBezTo>
                    <a:cubicBezTo>
                      <a:pt x="324193" y="0"/>
                      <a:pt x="288172" y="6549"/>
                      <a:pt x="252150" y="16373"/>
                    </a:cubicBezTo>
                    <a:cubicBezTo>
                      <a:pt x="199756" y="29472"/>
                      <a:pt x="153910" y="55670"/>
                      <a:pt x="114614" y="88416"/>
                    </a:cubicBezTo>
                    <a:cubicBezTo>
                      <a:pt x="104790" y="98240"/>
                      <a:pt x="98240" y="111339"/>
                      <a:pt x="94966" y="124438"/>
                    </a:cubicBezTo>
                    <a:lnTo>
                      <a:pt x="3275" y="514125"/>
                    </a:lnTo>
                    <a:cubicBezTo>
                      <a:pt x="3275" y="517400"/>
                      <a:pt x="0" y="523949"/>
                      <a:pt x="0" y="530498"/>
                    </a:cubicBezTo>
                    <a:cubicBezTo>
                      <a:pt x="0" y="566520"/>
                      <a:pt x="29472" y="595992"/>
                      <a:pt x="65494" y="595992"/>
                    </a:cubicBezTo>
                    <a:cubicBezTo>
                      <a:pt x="94966" y="595992"/>
                      <a:pt x="121163" y="573069"/>
                      <a:pt x="127713" y="546872"/>
                    </a:cubicBezTo>
                    <a:lnTo>
                      <a:pt x="196481" y="261975"/>
                    </a:lnTo>
                    <a:lnTo>
                      <a:pt x="196481" y="1178885"/>
                    </a:lnTo>
                    <a:lnTo>
                      <a:pt x="327468" y="1178885"/>
                    </a:lnTo>
                    <a:lnTo>
                      <a:pt x="327468" y="589443"/>
                    </a:lnTo>
                    <a:lnTo>
                      <a:pt x="392962" y="589443"/>
                    </a:lnTo>
                    <a:lnTo>
                      <a:pt x="392962" y="1178885"/>
                    </a:lnTo>
                    <a:lnTo>
                      <a:pt x="523949" y="1178885"/>
                    </a:lnTo>
                    <a:lnTo>
                      <a:pt x="523949" y="258700"/>
                    </a:lnTo>
                    <a:lnTo>
                      <a:pt x="592717" y="543597"/>
                    </a:lnTo>
                    <a:cubicBezTo>
                      <a:pt x="599267" y="569795"/>
                      <a:pt x="625464" y="592717"/>
                      <a:pt x="654936" y="592717"/>
                    </a:cubicBezTo>
                    <a:cubicBezTo>
                      <a:pt x="690958" y="592717"/>
                      <a:pt x="720430" y="563245"/>
                      <a:pt x="720430" y="527224"/>
                    </a:cubicBezTo>
                    <a:cubicBezTo>
                      <a:pt x="720430" y="520674"/>
                      <a:pt x="717155" y="514125"/>
                      <a:pt x="717155" y="5108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63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que 9" descr="Femme">
              <a:extLst>
                <a:ext uri="{FF2B5EF4-FFF2-40B4-BE49-F238E27FC236}">
                  <a16:creationId xmlns:a16="http://schemas.microsoft.com/office/drawing/2014/main" id="{89993AE4-AC7D-4482-BD91-F01C26D16D42}"/>
                </a:ext>
              </a:extLst>
            </p:cNvPr>
            <p:cNvGrpSpPr/>
            <p:nvPr/>
          </p:nvGrpSpPr>
          <p:grpSpPr>
            <a:xfrm>
              <a:off x="7300252" y="3890185"/>
              <a:ext cx="722213" cy="1473606"/>
              <a:chOff x="7300252" y="3890185"/>
              <a:chExt cx="722213" cy="1473606"/>
            </a:xfrm>
            <a:solidFill>
              <a:srgbClr val="000000"/>
            </a:solidFill>
          </p:grpSpPr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B3134955-AF42-4614-8A45-9E6B8F257535}"/>
                  </a:ext>
                </a:extLst>
              </p:cNvPr>
              <p:cNvSpPr/>
              <p:nvPr/>
            </p:nvSpPr>
            <p:spPr>
              <a:xfrm>
                <a:off x="7532000" y="3890185"/>
                <a:ext cx="261974" cy="261974"/>
              </a:xfrm>
              <a:custGeom>
                <a:avLst/>
                <a:gdLst>
                  <a:gd name="connsiteX0" fmla="*/ 261974 w 261974"/>
                  <a:gd name="connsiteY0" fmla="*/ 130987 h 261974"/>
                  <a:gd name="connsiteX1" fmla="*/ 130987 w 261974"/>
                  <a:gd name="connsiteY1" fmla="*/ 261975 h 261974"/>
                  <a:gd name="connsiteX2" fmla="*/ 0 w 261974"/>
                  <a:gd name="connsiteY2" fmla="*/ 130987 h 261974"/>
                  <a:gd name="connsiteX3" fmla="*/ 130987 w 261974"/>
                  <a:gd name="connsiteY3" fmla="*/ 0 h 261974"/>
                  <a:gd name="connsiteX4" fmla="*/ 261974 w 261974"/>
                  <a:gd name="connsiteY4" fmla="*/ 130987 h 261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974" h="261974">
                    <a:moveTo>
                      <a:pt x="261974" y="130987"/>
                    </a:moveTo>
                    <a:cubicBezTo>
                      <a:pt x="261974" y="203330"/>
                      <a:pt x="203329" y="261975"/>
                      <a:pt x="130987" y="261975"/>
                    </a:cubicBezTo>
                    <a:cubicBezTo>
                      <a:pt x="58645" y="261975"/>
                      <a:pt x="0" y="203330"/>
                      <a:pt x="0" y="130987"/>
                    </a:cubicBezTo>
                    <a:cubicBezTo>
                      <a:pt x="0" y="58645"/>
                      <a:pt x="58645" y="0"/>
                      <a:pt x="130987" y="0"/>
                    </a:cubicBezTo>
                    <a:cubicBezTo>
                      <a:pt x="203329" y="0"/>
                      <a:pt x="261974" y="58645"/>
                      <a:pt x="261974" y="1309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163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0DD57B3F-664D-4C3E-9BBC-45641DFD8A11}"/>
                  </a:ext>
                </a:extLst>
              </p:cNvPr>
              <p:cNvSpPr/>
              <p:nvPr/>
            </p:nvSpPr>
            <p:spPr>
              <a:xfrm>
                <a:off x="7300252" y="4184906"/>
                <a:ext cx="722213" cy="1178885"/>
              </a:xfrm>
              <a:custGeom>
                <a:avLst/>
                <a:gdLst>
                  <a:gd name="connsiteX0" fmla="*/ 719676 w 722213"/>
                  <a:gd name="connsiteY0" fmla="*/ 504301 h 1178885"/>
                  <a:gd name="connsiteX1" fmla="*/ 601787 w 722213"/>
                  <a:gd name="connsiteY1" fmla="*/ 98240 h 1178885"/>
                  <a:gd name="connsiteX2" fmla="*/ 575590 w 722213"/>
                  <a:gd name="connsiteY2" fmla="*/ 62219 h 1178885"/>
                  <a:gd name="connsiteX3" fmla="*/ 438053 w 722213"/>
                  <a:gd name="connsiteY3" fmla="*/ 6549 h 1178885"/>
                  <a:gd name="connsiteX4" fmla="*/ 362735 w 722213"/>
                  <a:gd name="connsiteY4" fmla="*/ 0 h 1178885"/>
                  <a:gd name="connsiteX5" fmla="*/ 287418 w 722213"/>
                  <a:gd name="connsiteY5" fmla="*/ 6549 h 1178885"/>
                  <a:gd name="connsiteX6" fmla="*/ 149881 w 722213"/>
                  <a:gd name="connsiteY6" fmla="*/ 62219 h 1178885"/>
                  <a:gd name="connsiteX7" fmla="*/ 123684 w 722213"/>
                  <a:gd name="connsiteY7" fmla="*/ 98240 h 1178885"/>
                  <a:gd name="connsiteX8" fmla="*/ 2520 w 722213"/>
                  <a:gd name="connsiteY8" fmla="*/ 504301 h 1178885"/>
                  <a:gd name="connsiteX9" fmla="*/ 48366 w 722213"/>
                  <a:gd name="connsiteY9" fmla="*/ 586168 h 1178885"/>
                  <a:gd name="connsiteX10" fmla="*/ 68014 w 722213"/>
                  <a:gd name="connsiteY10" fmla="*/ 589443 h 1178885"/>
                  <a:gd name="connsiteX11" fmla="*/ 130233 w 722213"/>
                  <a:gd name="connsiteY11" fmla="*/ 543597 h 1178885"/>
                  <a:gd name="connsiteX12" fmla="*/ 231748 w 722213"/>
                  <a:gd name="connsiteY12" fmla="*/ 199756 h 1178885"/>
                  <a:gd name="connsiteX13" fmla="*/ 231748 w 722213"/>
                  <a:gd name="connsiteY13" fmla="*/ 314369 h 1178885"/>
                  <a:gd name="connsiteX14" fmla="*/ 110585 w 722213"/>
                  <a:gd name="connsiteY14" fmla="*/ 720430 h 1178885"/>
                  <a:gd name="connsiteX15" fmla="*/ 199001 w 722213"/>
                  <a:gd name="connsiteY15" fmla="*/ 720430 h 1178885"/>
                  <a:gd name="connsiteX16" fmla="*/ 199001 w 722213"/>
                  <a:gd name="connsiteY16" fmla="*/ 1178885 h 1178885"/>
                  <a:gd name="connsiteX17" fmla="*/ 329988 w 722213"/>
                  <a:gd name="connsiteY17" fmla="*/ 1178885 h 1178885"/>
                  <a:gd name="connsiteX18" fmla="*/ 329988 w 722213"/>
                  <a:gd name="connsiteY18" fmla="*/ 720430 h 1178885"/>
                  <a:gd name="connsiteX19" fmla="*/ 395482 w 722213"/>
                  <a:gd name="connsiteY19" fmla="*/ 720430 h 1178885"/>
                  <a:gd name="connsiteX20" fmla="*/ 395482 w 722213"/>
                  <a:gd name="connsiteY20" fmla="*/ 1178885 h 1178885"/>
                  <a:gd name="connsiteX21" fmla="*/ 526469 w 722213"/>
                  <a:gd name="connsiteY21" fmla="*/ 1178885 h 1178885"/>
                  <a:gd name="connsiteX22" fmla="*/ 526469 w 722213"/>
                  <a:gd name="connsiteY22" fmla="*/ 720430 h 1178885"/>
                  <a:gd name="connsiteX23" fmla="*/ 614886 w 722213"/>
                  <a:gd name="connsiteY23" fmla="*/ 720430 h 1178885"/>
                  <a:gd name="connsiteX24" fmla="*/ 493722 w 722213"/>
                  <a:gd name="connsiteY24" fmla="*/ 314369 h 1178885"/>
                  <a:gd name="connsiteX25" fmla="*/ 493722 w 722213"/>
                  <a:gd name="connsiteY25" fmla="*/ 199756 h 1178885"/>
                  <a:gd name="connsiteX26" fmla="*/ 595238 w 722213"/>
                  <a:gd name="connsiteY26" fmla="*/ 543597 h 1178885"/>
                  <a:gd name="connsiteX27" fmla="*/ 657457 w 722213"/>
                  <a:gd name="connsiteY27" fmla="*/ 589443 h 1178885"/>
                  <a:gd name="connsiteX28" fmla="*/ 677105 w 722213"/>
                  <a:gd name="connsiteY28" fmla="*/ 586168 h 1178885"/>
                  <a:gd name="connsiteX29" fmla="*/ 719676 w 722213"/>
                  <a:gd name="connsiteY29" fmla="*/ 504301 h 1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22213" h="1178885">
                    <a:moveTo>
                      <a:pt x="719676" y="504301"/>
                    </a:moveTo>
                    <a:lnTo>
                      <a:pt x="601787" y="98240"/>
                    </a:lnTo>
                    <a:cubicBezTo>
                      <a:pt x="598512" y="81867"/>
                      <a:pt x="588688" y="68768"/>
                      <a:pt x="575590" y="62219"/>
                    </a:cubicBezTo>
                    <a:cubicBezTo>
                      <a:pt x="536293" y="36022"/>
                      <a:pt x="490448" y="19648"/>
                      <a:pt x="438053" y="6549"/>
                    </a:cubicBezTo>
                    <a:cubicBezTo>
                      <a:pt x="411855" y="3275"/>
                      <a:pt x="388933" y="0"/>
                      <a:pt x="362735" y="0"/>
                    </a:cubicBezTo>
                    <a:cubicBezTo>
                      <a:pt x="336538" y="0"/>
                      <a:pt x="313615" y="3275"/>
                      <a:pt x="287418" y="6549"/>
                    </a:cubicBezTo>
                    <a:cubicBezTo>
                      <a:pt x="235023" y="16373"/>
                      <a:pt x="189177" y="36022"/>
                      <a:pt x="149881" y="62219"/>
                    </a:cubicBezTo>
                    <a:cubicBezTo>
                      <a:pt x="136782" y="72043"/>
                      <a:pt x="126958" y="81867"/>
                      <a:pt x="123684" y="98240"/>
                    </a:cubicBezTo>
                    <a:lnTo>
                      <a:pt x="2520" y="504301"/>
                    </a:lnTo>
                    <a:cubicBezTo>
                      <a:pt x="-7304" y="540322"/>
                      <a:pt x="12344" y="576344"/>
                      <a:pt x="48366" y="586168"/>
                    </a:cubicBezTo>
                    <a:cubicBezTo>
                      <a:pt x="54915" y="589443"/>
                      <a:pt x="61465" y="589443"/>
                      <a:pt x="68014" y="589443"/>
                    </a:cubicBezTo>
                    <a:cubicBezTo>
                      <a:pt x="97486" y="589443"/>
                      <a:pt x="123684" y="569795"/>
                      <a:pt x="130233" y="543597"/>
                    </a:cubicBezTo>
                    <a:lnTo>
                      <a:pt x="231748" y="199756"/>
                    </a:lnTo>
                    <a:lnTo>
                      <a:pt x="231748" y="314369"/>
                    </a:lnTo>
                    <a:lnTo>
                      <a:pt x="110585" y="720430"/>
                    </a:lnTo>
                    <a:lnTo>
                      <a:pt x="199001" y="720430"/>
                    </a:lnTo>
                    <a:lnTo>
                      <a:pt x="199001" y="1178885"/>
                    </a:lnTo>
                    <a:lnTo>
                      <a:pt x="329988" y="1178885"/>
                    </a:lnTo>
                    <a:lnTo>
                      <a:pt x="329988" y="720430"/>
                    </a:lnTo>
                    <a:lnTo>
                      <a:pt x="395482" y="720430"/>
                    </a:lnTo>
                    <a:lnTo>
                      <a:pt x="395482" y="1178885"/>
                    </a:lnTo>
                    <a:lnTo>
                      <a:pt x="526469" y="1178885"/>
                    </a:lnTo>
                    <a:lnTo>
                      <a:pt x="526469" y="720430"/>
                    </a:lnTo>
                    <a:lnTo>
                      <a:pt x="614886" y="720430"/>
                    </a:lnTo>
                    <a:lnTo>
                      <a:pt x="493722" y="314369"/>
                    </a:lnTo>
                    <a:lnTo>
                      <a:pt x="493722" y="199756"/>
                    </a:lnTo>
                    <a:lnTo>
                      <a:pt x="595238" y="543597"/>
                    </a:lnTo>
                    <a:cubicBezTo>
                      <a:pt x="605062" y="573069"/>
                      <a:pt x="631259" y="589443"/>
                      <a:pt x="657457" y="589443"/>
                    </a:cubicBezTo>
                    <a:cubicBezTo>
                      <a:pt x="664006" y="589443"/>
                      <a:pt x="670555" y="589443"/>
                      <a:pt x="677105" y="586168"/>
                    </a:cubicBezTo>
                    <a:cubicBezTo>
                      <a:pt x="709852" y="576344"/>
                      <a:pt x="729500" y="540322"/>
                      <a:pt x="719676" y="5043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63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Graphique 10" descr="Tablette">
              <a:extLst>
                <a:ext uri="{FF2B5EF4-FFF2-40B4-BE49-F238E27FC236}">
                  <a16:creationId xmlns:a16="http://schemas.microsoft.com/office/drawing/2014/main" id="{98665951-51FD-4C00-B192-BAF768C7DDC0}"/>
                </a:ext>
              </a:extLst>
            </p:cNvPr>
            <p:cNvSpPr/>
            <p:nvPr/>
          </p:nvSpPr>
          <p:spPr>
            <a:xfrm>
              <a:off x="1048621" y="3404320"/>
              <a:ext cx="762000" cy="533400"/>
            </a:xfrm>
            <a:custGeom>
              <a:avLst/>
              <a:gdLst>
                <a:gd name="connsiteX0" fmla="*/ 704850 w 762000"/>
                <a:gd name="connsiteY0" fmla="*/ 476250 h 533400"/>
                <a:gd name="connsiteX1" fmla="*/ 57150 w 762000"/>
                <a:gd name="connsiteY1" fmla="*/ 476250 h 533400"/>
                <a:gd name="connsiteX2" fmla="*/ 57150 w 762000"/>
                <a:gd name="connsiteY2" fmla="*/ 57150 h 533400"/>
                <a:gd name="connsiteX3" fmla="*/ 704850 w 762000"/>
                <a:gd name="connsiteY3" fmla="*/ 57150 h 533400"/>
                <a:gd name="connsiteX4" fmla="*/ 704850 w 762000"/>
                <a:gd name="connsiteY4" fmla="*/ 476250 h 533400"/>
                <a:gd name="connsiteX5" fmla="*/ 428625 w 762000"/>
                <a:gd name="connsiteY5" fmla="*/ 514350 h 533400"/>
                <a:gd name="connsiteX6" fmla="*/ 333375 w 762000"/>
                <a:gd name="connsiteY6" fmla="*/ 514350 h 533400"/>
                <a:gd name="connsiteX7" fmla="*/ 323850 w 762000"/>
                <a:gd name="connsiteY7" fmla="*/ 504825 h 533400"/>
                <a:gd name="connsiteX8" fmla="*/ 333375 w 762000"/>
                <a:gd name="connsiteY8" fmla="*/ 495300 h 533400"/>
                <a:gd name="connsiteX9" fmla="*/ 428625 w 762000"/>
                <a:gd name="connsiteY9" fmla="*/ 495300 h 533400"/>
                <a:gd name="connsiteX10" fmla="*/ 438150 w 762000"/>
                <a:gd name="connsiteY10" fmla="*/ 504825 h 533400"/>
                <a:gd name="connsiteX11" fmla="*/ 428625 w 762000"/>
                <a:gd name="connsiteY11" fmla="*/ 514350 h 533400"/>
                <a:gd name="connsiteX12" fmla="*/ 381000 w 762000"/>
                <a:gd name="connsiteY12" fmla="*/ 19050 h 533400"/>
                <a:gd name="connsiteX13" fmla="*/ 390525 w 762000"/>
                <a:gd name="connsiteY13" fmla="*/ 28575 h 533400"/>
                <a:gd name="connsiteX14" fmla="*/ 381000 w 762000"/>
                <a:gd name="connsiteY14" fmla="*/ 38100 h 533400"/>
                <a:gd name="connsiteX15" fmla="*/ 371475 w 762000"/>
                <a:gd name="connsiteY15" fmla="*/ 28575 h 533400"/>
                <a:gd name="connsiteX16" fmla="*/ 381000 w 762000"/>
                <a:gd name="connsiteY16" fmla="*/ 19050 h 533400"/>
                <a:gd name="connsiteX17" fmla="*/ 723900 w 762000"/>
                <a:gd name="connsiteY17" fmla="*/ 0 h 533400"/>
                <a:gd name="connsiteX18" fmla="*/ 38100 w 762000"/>
                <a:gd name="connsiteY18" fmla="*/ 0 h 533400"/>
                <a:gd name="connsiteX19" fmla="*/ 0 w 762000"/>
                <a:gd name="connsiteY19" fmla="*/ 38100 h 533400"/>
                <a:gd name="connsiteX20" fmla="*/ 0 w 762000"/>
                <a:gd name="connsiteY20" fmla="*/ 495300 h 533400"/>
                <a:gd name="connsiteX21" fmla="*/ 38100 w 762000"/>
                <a:gd name="connsiteY21" fmla="*/ 533400 h 533400"/>
                <a:gd name="connsiteX22" fmla="*/ 723900 w 762000"/>
                <a:gd name="connsiteY22" fmla="*/ 533400 h 533400"/>
                <a:gd name="connsiteX23" fmla="*/ 762000 w 762000"/>
                <a:gd name="connsiteY23" fmla="*/ 495300 h 533400"/>
                <a:gd name="connsiteX24" fmla="*/ 762000 w 762000"/>
                <a:gd name="connsiteY24" fmla="*/ 38100 h 533400"/>
                <a:gd name="connsiteX25" fmla="*/ 723900 w 762000"/>
                <a:gd name="connsiteY2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000" h="533400"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  <a:moveTo>
                    <a:pt x="428625" y="514350"/>
                  </a:moveTo>
                  <a:lnTo>
                    <a:pt x="333375" y="514350"/>
                  </a:lnTo>
                  <a:cubicBezTo>
                    <a:pt x="327660" y="514350"/>
                    <a:pt x="323850" y="510540"/>
                    <a:pt x="323850" y="504825"/>
                  </a:cubicBezTo>
                  <a:cubicBezTo>
                    <a:pt x="323850" y="499110"/>
                    <a:pt x="327660" y="495300"/>
                    <a:pt x="333375" y="495300"/>
                  </a:cubicBezTo>
                  <a:lnTo>
                    <a:pt x="428625" y="495300"/>
                  </a:lnTo>
                  <a:cubicBezTo>
                    <a:pt x="434340" y="495300"/>
                    <a:pt x="438150" y="499110"/>
                    <a:pt x="438150" y="504825"/>
                  </a:cubicBezTo>
                  <a:cubicBezTo>
                    <a:pt x="438150" y="510540"/>
                    <a:pt x="434340" y="514350"/>
                    <a:pt x="428625" y="514350"/>
                  </a:cubicBezTo>
                  <a:close/>
                  <a:moveTo>
                    <a:pt x="381000" y="19050"/>
                  </a:moveTo>
                  <a:cubicBezTo>
                    <a:pt x="386715" y="19050"/>
                    <a:pt x="390525" y="22860"/>
                    <a:pt x="390525" y="28575"/>
                  </a:cubicBezTo>
                  <a:cubicBezTo>
                    <a:pt x="390525" y="34290"/>
                    <a:pt x="386715" y="38100"/>
                    <a:pt x="381000" y="38100"/>
                  </a:cubicBezTo>
                  <a:cubicBezTo>
                    <a:pt x="375285" y="38100"/>
                    <a:pt x="371475" y="34290"/>
                    <a:pt x="371475" y="28575"/>
                  </a:cubicBezTo>
                  <a:cubicBezTo>
                    <a:pt x="371475" y="22860"/>
                    <a:pt x="375285" y="19050"/>
                    <a:pt x="381000" y="19050"/>
                  </a:cubicBezTo>
                  <a:close/>
                  <a:moveTo>
                    <a:pt x="7239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723900" y="533400"/>
                  </a:lnTo>
                  <a:cubicBezTo>
                    <a:pt x="744855" y="533400"/>
                    <a:pt x="762000" y="516255"/>
                    <a:pt x="762000" y="495300"/>
                  </a:cubicBezTo>
                  <a:lnTo>
                    <a:pt x="762000" y="38100"/>
                  </a:lnTo>
                  <a:cubicBezTo>
                    <a:pt x="762000" y="17145"/>
                    <a:pt x="744855" y="0"/>
                    <a:pt x="7239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4C9BC14-AF51-473F-AD03-5D6B52897220}"/>
                </a:ext>
              </a:extLst>
            </p:cNvPr>
            <p:cNvSpPr/>
            <p:nvPr/>
          </p:nvSpPr>
          <p:spPr>
            <a:xfrm>
              <a:off x="2265973" y="3490045"/>
              <a:ext cx="713422" cy="160401"/>
            </a:xfrm>
            <a:custGeom>
              <a:avLst/>
              <a:gdLst>
                <a:gd name="connsiteX0" fmla="*/ 712946 w 713422"/>
                <a:gd name="connsiteY0" fmla="*/ 104108 h 160401"/>
                <a:gd name="connsiteX1" fmla="*/ 711422 w 713422"/>
                <a:gd name="connsiteY1" fmla="*/ 89059 h 160401"/>
                <a:gd name="connsiteX2" fmla="*/ 711422 w 713422"/>
                <a:gd name="connsiteY2" fmla="*/ 89059 h 160401"/>
                <a:gd name="connsiteX3" fmla="*/ 708755 w 713422"/>
                <a:gd name="connsiteY3" fmla="*/ 72866 h 160401"/>
                <a:gd name="connsiteX4" fmla="*/ 708755 w 713422"/>
                <a:gd name="connsiteY4" fmla="*/ 71152 h 160401"/>
                <a:gd name="connsiteX5" fmla="*/ 705136 w 713422"/>
                <a:gd name="connsiteY5" fmla="*/ 55626 h 160401"/>
                <a:gd name="connsiteX6" fmla="*/ 705136 w 713422"/>
                <a:gd name="connsiteY6" fmla="*/ 55626 h 160401"/>
                <a:gd name="connsiteX7" fmla="*/ 356521 w 713422"/>
                <a:gd name="connsiteY7" fmla="*/ 0 h 160401"/>
                <a:gd name="connsiteX8" fmla="*/ 8382 w 713422"/>
                <a:gd name="connsiteY8" fmla="*/ 55245 h 160401"/>
                <a:gd name="connsiteX9" fmla="*/ 8382 w 713422"/>
                <a:gd name="connsiteY9" fmla="*/ 55245 h 160401"/>
                <a:gd name="connsiteX10" fmla="*/ 4763 w 713422"/>
                <a:gd name="connsiteY10" fmla="*/ 70771 h 160401"/>
                <a:gd name="connsiteX11" fmla="*/ 4763 w 713422"/>
                <a:gd name="connsiteY11" fmla="*/ 72485 h 160401"/>
                <a:gd name="connsiteX12" fmla="*/ 2096 w 713422"/>
                <a:gd name="connsiteY12" fmla="*/ 88678 h 160401"/>
                <a:gd name="connsiteX13" fmla="*/ 2096 w 713422"/>
                <a:gd name="connsiteY13" fmla="*/ 88678 h 160401"/>
                <a:gd name="connsiteX14" fmla="*/ 572 w 713422"/>
                <a:gd name="connsiteY14" fmla="*/ 103727 h 160401"/>
                <a:gd name="connsiteX15" fmla="*/ 572 w 713422"/>
                <a:gd name="connsiteY15" fmla="*/ 107537 h 160401"/>
                <a:gd name="connsiteX16" fmla="*/ 0 w 713422"/>
                <a:gd name="connsiteY16" fmla="*/ 123444 h 160401"/>
                <a:gd name="connsiteX17" fmla="*/ 572 w 713422"/>
                <a:gd name="connsiteY17" fmla="*/ 139922 h 160401"/>
                <a:gd name="connsiteX18" fmla="*/ 572 w 713422"/>
                <a:gd name="connsiteY18" fmla="*/ 143732 h 160401"/>
                <a:gd name="connsiteX19" fmla="*/ 2191 w 713422"/>
                <a:gd name="connsiteY19" fmla="*/ 160020 h 160401"/>
                <a:gd name="connsiteX20" fmla="*/ 356521 w 713422"/>
                <a:gd name="connsiteY20" fmla="*/ 95250 h 160401"/>
                <a:gd name="connsiteX21" fmla="*/ 711232 w 713422"/>
                <a:gd name="connsiteY21" fmla="*/ 160401 h 160401"/>
                <a:gd name="connsiteX22" fmla="*/ 712851 w 713422"/>
                <a:gd name="connsiteY22" fmla="*/ 144113 h 160401"/>
                <a:gd name="connsiteX23" fmla="*/ 712851 w 713422"/>
                <a:gd name="connsiteY23" fmla="*/ 140303 h 160401"/>
                <a:gd name="connsiteX24" fmla="*/ 713423 w 713422"/>
                <a:gd name="connsiteY24" fmla="*/ 123825 h 160401"/>
                <a:gd name="connsiteX25" fmla="*/ 712851 w 713422"/>
                <a:gd name="connsiteY25" fmla="*/ 107918 h 160401"/>
                <a:gd name="connsiteX26" fmla="*/ 712946 w 713422"/>
                <a:gd name="connsiteY26" fmla="*/ 104108 h 1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3422" h="160401">
                  <a:moveTo>
                    <a:pt x="712946" y="104108"/>
                  </a:moveTo>
                  <a:cubicBezTo>
                    <a:pt x="712946" y="99060"/>
                    <a:pt x="712089" y="94012"/>
                    <a:pt x="711422" y="89059"/>
                  </a:cubicBezTo>
                  <a:lnTo>
                    <a:pt x="711422" y="89059"/>
                  </a:lnTo>
                  <a:cubicBezTo>
                    <a:pt x="710756" y="83534"/>
                    <a:pt x="709803" y="78200"/>
                    <a:pt x="708755" y="72866"/>
                  </a:cubicBezTo>
                  <a:cubicBezTo>
                    <a:pt x="708800" y="72296"/>
                    <a:pt x="708800" y="71722"/>
                    <a:pt x="708755" y="71152"/>
                  </a:cubicBezTo>
                  <a:cubicBezTo>
                    <a:pt x="707708" y="65913"/>
                    <a:pt x="706469" y="60770"/>
                    <a:pt x="705136" y="55626"/>
                  </a:cubicBezTo>
                  <a:lnTo>
                    <a:pt x="705136" y="55626"/>
                  </a:lnTo>
                  <a:cubicBezTo>
                    <a:pt x="608267" y="20669"/>
                    <a:pt x="487585" y="0"/>
                    <a:pt x="356521" y="0"/>
                  </a:cubicBezTo>
                  <a:cubicBezTo>
                    <a:pt x="225457" y="0"/>
                    <a:pt x="104775" y="20669"/>
                    <a:pt x="8382" y="55245"/>
                  </a:cubicBezTo>
                  <a:lnTo>
                    <a:pt x="8382" y="55245"/>
                  </a:lnTo>
                  <a:cubicBezTo>
                    <a:pt x="7049" y="60389"/>
                    <a:pt x="5810" y="65532"/>
                    <a:pt x="4763" y="70771"/>
                  </a:cubicBezTo>
                  <a:cubicBezTo>
                    <a:pt x="4718" y="71341"/>
                    <a:pt x="4718" y="71915"/>
                    <a:pt x="4763" y="72485"/>
                  </a:cubicBezTo>
                  <a:cubicBezTo>
                    <a:pt x="3715" y="77819"/>
                    <a:pt x="2762" y="83153"/>
                    <a:pt x="2096" y="88678"/>
                  </a:cubicBezTo>
                  <a:lnTo>
                    <a:pt x="2096" y="88678"/>
                  </a:lnTo>
                  <a:cubicBezTo>
                    <a:pt x="1429" y="93631"/>
                    <a:pt x="953" y="98203"/>
                    <a:pt x="572" y="103727"/>
                  </a:cubicBezTo>
                  <a:cubicBezTo>
                    <a:pt x="572" y="104966"/>
                    <a:pt x="572" y="106299"/>
                    <a:pt x="572" y="107537"/>
                  </a:cubicBezTo>
                  <a:cubicBezTo>
                    <a:pt x="572" y="112776"/>
                    <a:pt x="0" y="118110"/>
                    <a:pt x="0" y="123444"/>
                  </a:cubicBezTo>
                  <a:cubicBezTo>
                    <a:pt x="0" y="128778"/>
                    <a:pt x="0" y="134493"/>
                    <a:pt x="572" y="139922"/>
                  </a:cubicBezTo>
                  <a:lnTo>
                    <a:pt x="572" y="143732"/>
                  </a:lnTo>
                  <a:cubicBezTo>
                    <a:pt x="572" y="149257"/>
                    <a:pt x="1524" y="154686"/>
                    <a:pt x="2191" y="160020"/>
                  </a:cubicBezTo>
                  <a:cubicBezTo>
                    <a:pt x="95441" y="118967"/>
                    <a:pt x="223838" y="95250"/>
                    <a:pt x="356521" y="95250"/>
                  </a:cubicBezTo>
                  <a:cubicBezTo>
                    <a:pt x="489204" y="95250"/>
                    <a:pt x="617601" y="118967"/>
                    <a:pt x="711232" y="160401"/>
                  </a:cubicBezTo>
                  <a:cubicBezTo>
                    <a:pt x="711899" y="155067"/>
                    <a:pt x="712470" y="149638"/>
                    <a:pt x="712851" y="144113"/>
                  </a:cubicBezTo>
                  <a:lnTo>
                    <a:pt x="712851" y="140303"/>
                  </a:lnTo>
                  <a:cubicBezTo>
                    <a:pt x="712851" y="134874"/>
                    <a:pt x="713423" y="129350"/>
                    <a:pt x="713423" y="123825"/>
                  </a:cubicBezTo>
                  <a:cubicBezTo>
                    <a:pt x="713423" y="118300"/>
                    <a:pt x="713423" y="113157"/>
                    <a:pt x="712851" y="107918"/>
                  </a:cubicBezTo>
                  <a:cubicBezTo>
                    <a:pt x="713137" y="106680"/>
                    <a:pt x="713042" y="105347"/>
                    <a:pt x="712946" y="10410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018B0409-1FE2-4E9D-8EC4-00CFF7B6B3EA}"/>
                </a:ext>
              </a:extLst>
            </p:cNvPr>
            <p:cNvSpPr/>
            <p:nvPr/>
          </p:nvSpPr>
          <p:spPr>
            <a:xfrm>
              <a:off x="2276069" y="3623395"/>
              <a:ext cx="692848" cy="228600"/>
            </a:xfrm>
            <a:custGeom>
              <a:avLst/>
              <a:gdLst>
                <a:gd name="connsiteX0" fmla="*/ 685705 w 692848"/>
                <a:gd name="connsiteY0" fmla="*/ 61817 h 228600"/>
                <a:gd name="connsiteX1" fmla="*/ 346424 w 692848"/>
                <a:gd name="connsiteY1" fmla="*/ 0 h 228600"/>
                <a:gd name="connsiteX2" fmla="*/ 7144 w 692848"/>
                <a:gd name="connsiteY2" fmla="*/ 61817 h 228600"/>
                <a:gd name="connsiteX3" fmla="*/ 0 w 692848"/>
                <a:gd name="connsiteY3" fmla="*/ 65056 h 228600"/>
                <a:gd name="connsiteX4" fmla="*/ 203549 w 692848"/>
                <a:gd name="connsiteY4" fmla="*/ 228600 h 228600"/>
                <a:gd name="connsiteX5" fmla="*/ 260699 w 692848"/>
                <a:gd name="connsiteY5" fmla="*/ 228600 h 228600"/>
                <a:gd name="connsiteX6" fmla="*/ 319468 w 692848"/>
                <a:gd name="connsiteY6" fmla="*/ 169831 h 228600"/>
                <a:gd name="connsiteX7" fmla="*/ 373350 w 692848"/>
                <a:gd name="connsiteY7" fmla="*/ 169801 h 228600"/>
                <a:gd name="connsiteX8" fmla="*/ 373380 w 692848"/>
                <a:gd name="connsiteY8" fmla="*/ 169831 h 228600"/>
                <a:gd name="connsiteX9" fmla="*/ 432149 w 692848"/>
                <a:gd name="connsiteY9" fmla="*/ 228600 h 228600"/>
                <a:gd name="connsiteX10" fmla="*/ 489299 w 692848"/>
                <a:gd name="connsiteY10" fmla="*/ 228600 h 228600"/>
                <a:gd name="connsiteX11" fmla="*/ 692849 w 692848"/>
                <a:gd name="connsiteY11" fmla="*/ 6505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2848" h="228600">
                  <a:moveTo>
                    <a:pt x="685705" y="61817"/>
                  </a:moveTo>
                  <a:cubicBezTo>
                    <a:pt x="596837" y="22574"/>
                    <a:pt x="473202" y="0"/>
                    <a:pt x="346424" y="0"/>
                  </a:cubicBezTo>
                  <a:cubicBezTo>
                    <a:pt x="219646" y="0"/>
                    <a:pt x="96012" y="22574"/>
                    <a:pt x="7144" y="61817"/>
                  </a:cubicBezTo>
                  <a:lnTo>
                    <a:pt x="0" y="65056"/>
                  </a:lnTo>
                  <a:cubicBezTo>
                    <a:pt x="28194" y="160020"/>
                    <a:pt x="108299" y="228600"/>
                    <a:pt x="203549" y="228600"/>
                  </a:cubicBezTo>
                  <a:lnTo>
                    <a:pt x="260699" y="228600"/>
                  </a:lnTo>
                  <a:lnTo>
                    <a:pt x="319468" y="169831"/>
                  </a:lnTo>
                  <a:cubicBezTo>
                    <a:pt x="334339" y="154943"/>
                    <a:pt x="358463" y="154930"/>
                    <a:pt x="373350" y="169801"/>
                  </a:cubicBezTo>
                  <a:cubicBezTo>
                    <a:pt x="373360" y="169811"/>
                    <a:pt x="373370" y="169821"/>
                    <a:pt x="373380" y="169831"/>
                  </a:cubicBezTo>
                  <a:lnTo>
                    <a:pt x="432149" y="228600"/>
                  </a:lnTo>
                  <a:lnTo>
                    <a:pt x="489299" y="228600"/>
                  </a:lnTo>
                  <a:cubicBezTo>
                    <a:pt x="584549" y="228600"/>
                    <a:pt x="664655" y="160020"/>
                    <a:pt x="692849" y="650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99CFCD7B-054E-420D-A113-DF7A3785CED5}"/>
                </a:ext>
              </a:extLst>
            </p:cNvPr>
            <p:cNvSpPr/>
            <p:nvPr/>
          </p:nvSpPr>
          <p:spPr>
            <a:xfrm>
              <a:off x="2220062" y="3711215"/>
              <a:ext cx="57816" cy="70865"/>
            </a:xfrm>
            <a:custGeom>
              <a:avLst/>
              <a:gdLst>
                <a:gd name="connsiteX0" fmla="*/ 0 w 57816"/>
                <a:gd name="connsiteY0" fmla="*/ 24479 h 70865"/>
                <a:gd name="connsiteX1" fmla="*/ 57817 w 57816"/>
                <a:gd name="connsiteY1" fmla="*/ 70866 h 70865"/>
                <a:gd name="connsiteX2" fmla="*/ 24003 w 57816"/>
                <a:gd name="connsiteY2" fmla="*/ 0 h 70865"/>
                <a:gd name="connsiteX3" fmla="*/ 0 w 57816"/>
                <a:gd name="connsiteY3" fmla="*/ 24479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16" h="70865">
                  <a:moveTo>
                    <a:pt x="0" y="24479"/>
                  </a:moveTo>
                  <a:cubicBezTo>
                    <a:pt x="15145" y="48101"/>
                    <a:pt x="34576" y="65627"/>
                    <a:pt x="57817" y="70866"/>
                  </a:cubicBezTo>
                  <a:cubicBezTo>
                    <a:pt x="52388" y="59626"/>
                    <a:pt x="33338" y="21812"/>
                    <a:pt x="24003" y="0"/>
                  </a:cubicBezTo>
                  <a:cubicBezTo>
                    <a:pt x="14712" y="6787"/>
                    <a:pt x="6603" y="15057"/>
                    <a:pt x="0" y="2447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B8022182-AAB0-45DD-92D4-52D79E3CD2A3}"/>
                </a:ext>
              </a:extLst>
            </p:cNvPr>
            <p:cNvSpPr/>
            <p:nvPr/>
          </p:nvSpPr>
          <p:spPr>
            <a:xfrm>
              <a:off x="2184340" y="3559482"/>
              <a:ext cx="48485" cy="138874"/>
            </a:xfrm>
            <a:custGeom>
              <a:avLst/>
              <a:gdLst>
                <a:gd name="connsiteX0" fmla="*/ 17149 w 48485"/>
                <a:gd name="connsiteY0" fmla="*/ 138874 h 138874"/>
                <a:gd name="connsiteX1" fmla="*/ 48486 w 48485"/>
                <a:gd name="connsiteY1" fmla="*/ 112871 h 138874"/>
                <a:gd name="connsiteX2" fmla="*/ 45533 w 48485"/>
                <a:gd name="connsiteY2" fmla="*/ 95250 h 138874"/>
                <a:gd name="connsiteX3" fmla="*/ 43723 w 48485"/>
                <a:gd name="connsiteY3" fmla="*/ 77629 h 138874"/>
                <a:gd name="connsiteX4" fmla="*/ 43723 w 48485"/>
                <a:gd name="connsiteY4" fmla="*/ 73247 h 138874"/>
                <a:gd name="connsiteX5" fmla="*/ 43152 w 48485"/>
                <a:gd name="connsiteY5" fmla="*/ 54197 h 138874"/>
                <a:gd name="connsiteX6" fmla="*/ 43723 w 48485"/>
                <a:gd name="connsiteY6" fmla="*/ 36004 h 138874"/>
                <a:gd name="connsiteX7" fmla="*/ 43723 w 48485"/>
                <a:gd name="connsiteY7" fmla="*/ 31718 h 138874"/>
                <a:gd name="connsiteX8" fmla="*/ 45343 w 48485"/>
                <a:gd name="connsiteY8" fmla="*/ 14859 h 138874"/>
                <a:gd name="connsiteX9" fmla="*/ 45343 w 48485"/>
                <a:gd name="connsiteY9" fmla="*/ 14002 h 138874"/>
                <a:gd name="connsiteX10" fmla="*/ 47629 w 48485"/>
                <a:gd name="connsiteY10" fmla="*/ 0 h 138874"/>
                <a:gd name="connsiteX11" fmla="*/ 26102 w 48485"/>
                <a:gd name="connsiteY11" fmla="*/ 8953 h 138874"/>
                <a:gd name="connsiteX12" fmla="*/ 4 w 48485"/>
                <a:gd name="connsiteY12" fmla="*/ 49911 h 138874"/>
                <a:gd name="connsiteX13" fmla="*/ 4 w 48485"/>
                <a:gd name="connsiteY13" fmla="*/ 49911 h 138874"/>
                <a:gd name="connsiteX14" fmla="*/ 17149 w 48485"/>
                <a:gd name="connsiteY14" fmla="*/ 138874 h 13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485" h="138874">
                  <a:moveTo>
                    <a:pt x="17149" y="138874"/>
                  </a:moveTo>
                  <a:cubicBezTo>
                    <a:pt x="26635" y="129112"/>
                    <a:pt x="37141" y="120394"/>
                    <a:pt x="48486" y="112871"/>
                  </a:cubicBezTo>
                  <a:cubicBezTo>
                    <a:pt x="47248" y="106775"/>
                    <a:pt x="46105" y="100489"/>
                    <a:pt x="45533" y="95250"/>
                  </a:cubicBezTo>
                  <a:cubicBezTo>
                    <a:pt x="44962" y="90011"/>
                    <a:pt x="44295" y="84201"/>
                    <a:pt x="43723" y="77629"/>
                  </a:cubicBezTo>
                  <a:lnTo>
                    <a:pt x="43723" y="73247"/>
                  </a:lnTo>
                  <a:cubicBezTo>
                    <a:pt x="43723" y="66199"/>
                    <a:pt x="43152" y="60198"/>
                    <a:pt x="43152" y="54197"/>
                  </a:cubicBezTo>
                  <a:cubicBezTo>
                    <a:pt x="43152" y="48196"/>
                    <a:pt x="43152" y="42672"/>
                    <a:pt x="43723" y="36004"/>
                  </a:cubicBezTo>
                  <a:lnTo>
                    <a:pt x="43723" y="31718"/>
                  </a:lnTo>
                  <a:cubicBezTo>
                    <a:pt x="43723" y="25336"/>
                    <a:pt x="44771" y="19812"/>
                    <a:pt x="45343" y="14859"/>
                  </a:cubicBezTo>
                  <a:lnTo>
                    <a:pt x="45343" y="14002"/>
                  </a:lnTo>
                  <a:cubicBezTo>
                    <a:pt x="45914" y="9430"/>
                    <a:pt x="46771" y="4477"/>
                    <a:pt x="47629" y="0"/>
                  </a:cubicBezTo>
                  <a:cubicBezTo>
                    <a:pt x="40294" y="2857"/>
                    <a:pt x="33151" y="5905"/>
                    <a:pt x="26102" y="8953"/>
                  </a:cubicBezTo>
                  <a:cubicBezTo>
                    <a:pt x="10026" y="16194"/>
                    <a:pt x="-225" y="32281"/>
                    <a:pt x="4" y="49911"/>
                  </a:cubicBezTo>
                  <a:lnTo>
                    <a:pt x="4" y="49911"/>
                  </a:lnTo>
                  <a:cubicBezTo>
                    <a:pt x="523" y="80335"/>
                    <a:pt x="6325" y="110437"/>
                    <a:pt x="17149" y="13887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D8A75228-B0E5-4DA2-BDF4-028726AFBD41}"/>
                </a:ext>
              </a:extLst>
            </p:cNvPr>
            <p:cNvSpPr/>
            <p:nvPr/>
          </p:nvSpPr>
          <p:spPr>
            <a:xfrm>
              <a:off x="2967108" y="3711215"/>
              <a:ext cx="57816" cy="70865"/>
            </a:xfrm>
            <a:custGeom>
              <a:avLst/>
              <a:gdLst>
                <a:gd name="connsiteX0" fmla="*/ 57817 w 57816"/>
                <a:gd name="connsiteY0" fmla="*/ 24479 h 70865"/>
                <a:gd name="connsiteX1" fmla="*/ 0 w 57816"/>
                <a:gd name="connsiteY1" fmla="*/ 70866 h 70865"/>
                <a:gd name="connsiteX2" fmla="*/ 33814 w 57816"/>
                <a:gd name="connsiteY2" fmla="*/ 0 h 70865"/>
                <a:gd name="connsiteX3" fmla="*/ 57817 w 57816"/>
                <a:gd name="connsiteY3" fmla="*/ 24479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16" h="70865">
                  <a:moveTo>
                    <a:pt x="57817" y="24479"/>
                  </a:moveTo>
                  <a:cubicBezTo>
                    <a:pt x="42672" y="48101"/>
                    <a:pt x="23241" y="65627"/>
                    <a:pt x="0" y="70866"/>
                  </a:cubicBezTo>
                  <a:cubicBezTo>
                    <a:pt x="5429" y="59626"/>
                    <a:pt x="24479" y="21812"/>
                    <a:pt x="33814" y="0"/>
                  </a:cubicBezTo>
                  <a:cubicBezTo>
                    <a:pt x="43104" y="6787"/>
                    <a:pt x="51214" y="15057"/>
                    <a:pt x="57817" y="2447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6FF409EC-5E71-48B0-93E4-5C9CC8314C85}"/>
                </a:ext>
              </a:extLst>
            </p:cNvPr>
            <p:cNvSpPr/>
            <p:nvPr/>
          </p:nvSpPr>
          <p:spPr>
            <a:xfrm>
              <a:off x="3012161" y="3559482"/>
              <a:ext cx="48485" cy="138874"/>
            </a:xfrm>
            <a:custGeom>
              <a:avLst/>
              <a:gdLst>
                <a:gd name="connsiteX0" fmla="*/ 31337 w 48485"/>
                <a:gd name="connsiteY0" fmla="*/ 138874 h 138874"/>
                <a:gd name="connsiteX1" fmla="*/ 0 w 48485"/>
                <a:gd name="connsiteY1" fmla="*/ 112871 h 138874"/>
                <a:gd name="connsiteX2" fmla="*/ 2953 w 48485"/>
                <a:gd name="connsiteY2" fmla="*/ 95250 h 138874"/>
                <a:gd name="connsiteX3" fmla="*/ 4763 w 48485"/>
                <a:gd name="connsiteY3" fmla="*/ 77629 h 138874"/>
                <a:gd name="connsiteX4" fmla="*/ 4763 w 48485"/>
                <a:gd name="connsiteY4" fmla="*/ 73247 h 138874"/>
                <a:gd name="connsiteX5" fmla="*/ 5334 w 48485"/>
                <a:gd name="connsiteY5" fmla="*/ 54197 h 138874"/>
                <a:gd name="connsiteX6" fmla="*/ 4763 w 48485"/>
                <a:gd name="connsiteY6" fmla="*/ 36004 h 138874"/>
                <a:gd name="connsiteX7" fmla="*/ 4763 w 48485"/>
                <a:gd name="connsiteY7" fmla="*/ 31718 h 138874"/>
                <a:gd name="connsiteX8" fmla="*/ 3143 w 48485"/>
                <a:gd name="connsiteY8" fmla="*/ 14859 h 138874"/>
                <a:gd name="connsiteX9" fmla="*/ 3143 w 48485"/>
                <a:gd name="connsiteY9" fmla="*/ 14002 h 138874"/>
                <a:gd name="connsiteX10" fmla="*/ 857 w 48485"/>
                <a:gd name="connsiteY10" fmla="*/ 0 h 138874"/>
                <a:gd name="connsiteX11" fmla="*/ 22384 w 48485"/>
                <a:gd name="connsiteY11" fmla="*/ 8953 h 138874"/>
                <a:gd name="connsiteX12" fmla="*/ 48482 w 48485"/>
                <a:gd name="connsiteY12" fmla="*/ 49911 h 138874"/>
                <a:gd name="connsiteX13" fmla="*/ 48482 w 48485"/>
                <a:gd name="connsiteY13" fmla="*/ 49911 h 138874"/>
                <a:gd name="connsiteX14" fmla="*/ 31337 w 48485"/>
                <a:gd name="connsiteY14" fmla="*/ 138874 h 13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485" h="138874">
                  <a:moveTo>
                    <a:pt x="31337" y="138874"/>
                  </a:moveTo>
                  <a:cubicBezTo>
                    <a:pt x="21850" y="129112"/>
                    <a:pt x="11345" y="120394"/>
                    <a:pt x="0" y="112871"/>
                  </a:cubicBezTo>
                  <a:cubicBezTo>
                    <a:pt x="1238" y="106775"/>
                    <a:pt x="2381" y="100489"/>
                    <a:pt x="2953" y="95250"/>
                  </a:cubicBezTo>
                  <a:cubicBezTo>
                    <a:pt x="3524" y="90011"/>
                    <a:pt x="4191" y="84201"/>
                    <a:pt x="4763" y="77629"/>
                  </a:cubicBezTo>
                  <a:lnTo>
                    <a:pt x="4763" y="73247"/>
                  </a:lnTo>
                  <a:cubicBezTo>
                    <a:pt x="4763" y="66199"/>
                    <a:pt x="5334" y="60198"/>
                    <a:pt x="5334" y="54197"/>
                  </a:cubicBezTo>
                  <a:cubicBezTo>
                    <a:pt x="5334" y="48196"/>
                    <a:pt x="5334" y="42672"/>
                    <a:pt x="4763" y="36004"/>
                  </a:cubicBezTo>
                  <a:lnTo>
                    <a:pt x="4763" y="31718"/>
                  </a:lnTo>
                  <a:cubicBezTo>
                    <a:pt x="4763" y="25336"/>
                    <a:pt x="3715" y="19812"/>
                    <a:pt x="3143" y="14859"/>
                  </a:cubicBezTo>
                  <a:lnTo>
                    <a:pt x="3143" y="14002"/>
                  </a:lnTo>
                  <a:cubicBezTo>
                    <a:pt x="2572" y="9430"/>
                    <a:pt x="1714" y="4477"/>
                    <a:pt x="857" y="0"/>
                  </a:cubicBezTo>
                  <a:cubicBezTo>
                    <a:pt x="8191" y="2857"/>
                    <a:pt x="15335" y="5905"/>
                    <a:pt x="22384" y="8953"/>
                  </a:cubicBezTo>
                  <a:cubicBezTo>
                    <a:pt x="38460" y="16194"/>
                    <a:pt x="48711" y="32281"/>
                    <a:pt x="48482" y="49911"/>
                  </a:cubicBezTo>
                  <a:lnTo>
                    <a:pt x="48482" y="49911"/>
                  </a:lnTo>
                  <a:cubicBezTo>
                    <a:pt x="47962" y="80335"/>
                    <a:pt x="42161" y="110437"/>
                    <a:pt x="31337" y="13887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que 12" descr="Tablette">
              <a:extLst>
                <a:ext uri="{FF2B5EF4-FFF2-40B4-BE49-F238E27FC236}">
                  <a16:creationId xmlns:a16="http://schemas.microsoft.com/office/drawing/2014/main" id="{EF06F287-6EEF-4210-9EEE-614DECC729B7}"/>
                </a:ext>
              </a:extLst>
            </p:cNvPr>
            <p:cNvSpPr/>
            <p:nvPr/>
          </p:nvSpPr>
          <p:spPr>
            <a:xfrm>
              <a:off x="7819346" y="3404320"/>
              <a:ext cx="762000" cy="533400"/>
            </a:xfrm>
            <a:custGeom>
              <a:avLst/>
              <a:gdLst>
                <a:gd name="connsiteX0" fmla="*/ 704850 w 762000"/>
                <a:gd name="connsiteY0" fmla="*/ 476250 h 533400"/>
                <a:gd name="connsiteX1" fmla="*/ 57150 w 762000"/>
                <a:gd name="connsiteY1" fmla="*/ 476250 h 533400"/>
                <a:gd name="connsiteX2" fmla="*/ 57150 w 762000"/>
                <a:gd name="connsiteY2" fmla="*/ 57150 h 533400"/>
                <a:gd name="connsiteX3" fmla="*/ 704850 w 762000"/>
                <a:gd name="connsiteY3" fmla="*/ 57150 h 533400"/>
                <a:gd name="connsiteX4" fmla="*/ 704850 w 762000"/>
                <a:gd name="connsiteY4" fmla="*/ 476250 h 533400"/>
                <a:gd name="connsiteX5" fmla="*/ 428625 w 762000"/>
                <a:gd name="connsiteY5" fmla="*/ 514350 h 533400"/>
                <a:gd name="connsiteX6" fmla="*/ 333375 w 762000"/>
                <a:gd name="connsiteY6" fmla="*/ 514350 h 533400"/>
                <a:gd name="connsiteX7" fmla="*/ 323850 w 762000"/>
                <a:gd name="connsiteY7" fmla="*/ 504825 h 533400"/>
                <a:gd name="connsiteX8" fmla="*/ 333375 w 762000"/>
                <a:gd name="connsiteY8" fmla="*/ 495300 h 533400"/>
                <a:gd name="connsiteX9" fmla="*/ 428625 w 762000"/>
                <a:gd name="connsiteY9" fmla="*/ 495300 h 533400"/>
                <a:gd name="connsiteX10" fmla="*/ 438150 w 762000"/>
                <a:gd name="connsiteY10" fmla="*/ 504825 h 533400"/>
                <a:gd name="connsiteX11" fmla="*/ 428625 w 762000"/>
                <a:gd name="connsiteY11" fmla="*/ 514350 h 533400"/>
                <a:gd name="connsiteX12" fmla="*/ 381000 w 762000"/>
                <a:gd name="connsiteY12" fmla="*/ 19050 h 533400"/>
                <a:gd name="connsiteX13" fmla="*/ 390525 w 762000"/>
                <a:gd name="connsiteY13" fmla="*/ 28575 h 533400"/>
                <a:gd name="connsiteX14" fmla="*/ 381000 w 762000"/>
                <a:gd name="connsiteY14" fmla="*/ 38100 h 533400"/>
                <a:gd name="connsiteX15" fmla="*/ 371475 w 762000"/>
                <a:gd name="connsiteY15" fmla="*/ 28575 h 533400"/>
                <a:gd name="connsiteX16" fmla="*/ 381000 w 762000"/>
                <a:gd name="connsiteY16" fmla="*/ 19050 h 533400"/>
                <a:gd name="connsiteX17" fmla="*/ 723900 w 762000"/>
                <a:gd name="connsiteY17" fmla="*/ 0 h 533400"/>
                <a:gd name="connsiteX18" fmla="*/ 38100 w 762000"/>
                <a:gd name="connsiteY18" fmla="*/ 0 h 533400"/>
                <a:gd name="connsiteX19" fmla="*/ 0 w 762000"/>
                <a:gd name="connsiteY19" fmla="*/ 38100 h 533400"/>
                <a:gd name="connsiteX20" fmla="*/ 0 w 762000"/>
                <a:gd name="connsiteY20" fmla="*/ 495300 h 533400"/>
                <a:gd name="connsiteX21" fmla="*/ 38100 w 762000"/>
                <a:gd name="connsiteY21" fmla="*/ 533400 h 533400"/>
                <a:gd name="connsiteX22" fmla="*/ 723900 w 762000"/>
                <a:gd name="connsiteY22" fmla="*/ 533400 h 533400"/>
                <a:gd name="connsiteX23" fmla="*/ 762000 w 762000"/>
                <a:gd name="connsiteY23" fmla="*/ 495300 h 533400"/>
                <a:gd name="connsiteX24" fmla="*/ 762000 w 762000"/>
                <a:gd name="connsiteY24" fmla="*/ 38100 h 533400"/>
                <a:gd name="connsiteX25" fmla="*/ 723900 w 762000"/>
                <a:gd name="connsiteY25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62000" h="533400"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lnTo>
                    <a:pt x="704850" y="476250"/>
                  </a:lnTo>
                  <a:close/>
                  <a:moveTo>
                    <a:pt x="428625" y="514350"/>
                  </a:moveTo>
                  <a:lnTo>
                    <a:pt x="333375" y="514350"/>
                  </a:lnTo>
                  <a:cubicBezTo>
                    <a:pt x="327660" y="514350"/>
                    <a:pt x="323850" y="510540"/>
                    <a:pt x="323850" y="504825"/>
                  </a:cubicBezTo>
                  <a:cubicBezTo>
                    <a:pt x="323850" y="499110"/>
                    <a:pt x="327660" y="495300"/>
                    <a:pt x="333375" y="495300"/>
                  </a:cubicBezTo>
                  <a:lnTo>
                    <a:pt x="428625" y="495300"/>
                  </a:lnTo>
                  <a:cubicBezTo>
                    <a:pt x="434340" y="495300"/>
                    <a:pt x="438150" y="499110"/>
                    <a:pt x="438150" y="504825"/>
                  </a:cubicBezTo>
                  <a:cubicBezTo>
                    <a:pt x="438150" y="510540"/>
                    <a:pt x="434340" y="514350"/>
                    <a:pt x="428625" y="514350"/>
                  </a:cubicBezTo>
                  <a:close/>
                  <a:moveTo>
                    <a:pt x="381000" y="19050"/>
                  </a:moveTo>
                  <a:cubicBezTo>
                    <a:pt x="386715" y="19050"/>
                    <a:pt x="390525" y="22860"/>
                    <a:pt x="390525" y="28575"/>
                  </a:cubicBezTo>
                  <a:cubicBezTo>
                    <a:pt x="390525" y="34290"/>
                    <a:pt x="386715" y="38100"/>
                    <a:pt x="381000" y="38100"/>
                  </a:cubicBezTo>
                  <a:cubicBezTo>
                    <a:pt x="375285" y="38100"/>
                    <a:pt x="371475" y="34290"/>
                    <a:pt x="371475" y="28575"/>
                  </a:cubicBezTo>
                  <a:cubicBezTo>
                    <a:pt x="371475" y="22860"/>
                    <a:pt x="375285" y="19050"/>
                    <a:pt x="381000" y="19050"/>
                  </a:cubicBezTo>
                  <a:close/>
                  <a:moveTo>
                    <a:pt x="7239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723900" y="533400"/>
                  </a:lnTo>
                  <a:cubicBezTo>
                    <a:pt x="744855" y="533400"/>
                    <a:pt x="762000" y="516255"/>
                    <a:pt x="762000" y="495300"/>
                  </a:cubicBezTo>
                  <a:lnTo>
                    <a:pt x="762000" y="38100"/>
                  </a:lnTo>
                  <a:cubicBezTo>
                    <a:pt x="762000" y="17145"/>
                    <a:pt x="744855" y="0"/>
                    <a:pt x="7239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2DAE4944-A003-42E2-8535-C6EF51C25EC1}"/>
                </a:ext>
              </a:extLst>
            </p:cNvPr>
            <p:cNvSpPr/>
            <p:nvPr/>
          </p:nvSpPr>
          <p:spPr>
            <a:xfrm>
              <a:off x="6753650" y="3490045"/>
              <a:ext cx="713422" cy="160401"/>
            </a:xfrm>
            <a:custGeom>
              <a:avLst/>
              <a:gdLst>
                <a:gd name="connsiteX0" fmla="*/ 712946 w 713422"/>
                <a:gd name="connsiteY0" fmla="*/ 104108 h 160401"/>
                <a:gd name="connsiteX1" fmla="*/ 711422 w 713422"/>
                <a:gd name="connsiteY1" fmla="*/ 89059 h 160401"/>
                <a:gd name="connsiteX2" fmla="*/ 711422 w 713422"/>
                <a:gd name="connsiteY2" fmla="*/ 89059 h 160401"/>
                <a:gd name="connsiteX3" fmla="*/ 708755 w 713422"/>
                <a:gd name="connsiteY3" fmla="*/ 72866 h 160401"/>
                <a:gd name="connsiteX4" fmla="*/ 708755 w 713422"/>
                <a:gd name="connsiteY4" fmla="*/ 71152 h 160401"/>
                <a:gd name="connsiteX5" fmla="*/ 705136 w 713422"/>
                <a:gd name="connsiteY5" fmla="*/ 55626 h 160401"/>
                <a:gd name="connsiteX6" fmla="*/ 705136 w 713422"/>
                <a:gd name="connsiteY6" fmla="*/ 55626 h 160401"/>
                <a:gd name="connsiteX7" fmla="*/ 356521 w 713422"/>
                <a:gd name="connsiteY7" fmla="*/ 0 h 160401"/>
                <a:gd name="connsiteX8" fmla="*/ 8382 w 713422"/>
                <a:gd name="connsiteY8" fmla="*/ 55245 h 160401"/>
                <a:gd name="connsiteX9" fmla="*/ 8382 w 713422"/>
                <a:gd name="connsiteY9" fmla="*/ 55245 h 160401"/>
                <a:gd name="connsiteX10" fmla="*/ 4763 w 713422"/>
                <a:gd name="connsiteY10" fmla="*/ 70771 h 160401"/>
                <a:gd name="connsiteX11" fmla="*/ 4763 w 713422"/>
                <a:gd name="connsiteY11" fmla="*/ 72485 h 160401"/>
                <a:gd name="connsiteX12" fmla="*/ 2096 w 713422"/>
                <a:gd name="connsiteY12" fmla="*/ 88678 h 160401"/>
                <a:gd name="connsiteX13" fmla="*/ 2096 w 713422"/>
                <a:gd name="connsiteY13" fmla="*/ 88678 h 160401"/>
                <a:gd name="connsiteX14" fmla="*/ 572 w 713422"/>
                <a:gd name="connsiteY14" fmla="*/ 103727 h 160401"/>
                <a:gd name="connsiteX15" fmla="*/ 572 w 713422"/>
                <a:gd name="connsiteY15" fmla="*/ 107537 h 160401"/>
                <a:gd name="connsiteX16" fmla="*/ 0 w 713422"/>
                <a:gd name="connsiteY16" fmla="*/ 123444 h 160401"/>
                <a:gd name="connsiteX17" fmla="*/ 572 w 713422"/>
                <a:gd name="connsiteY17" fmla="*/ 139922 h 160401"/>
                <a:gd name="connsiteX18" fmla="*/ 572 w 713422"/>
                <a:gd name="connsiteY18" fmla="*/ 143732 h 160401"/>
                <a:gd name="connsiteX19" fmla="*/ 2191 w 713422"/>
                <a:gd name="connsiteY19" fmla="*/ 160020 h 160401"/>
                <a:gd name="connsiteX20" fmla="*/ 356521 w 713422"/>
                <a:gd name="connsiteY20" fmla="*/ 95250 h 160401"/>
                <a:gd name="connsiteX21" fmla="*/ 711232 w 713422"/>
                <a:gd name="connsiteY21" fmla="*/ 160401 h 160401"/>
                <a:gd name="connsiteX22" fmla="*/ 712851 w 713422"/>
                <a:gd name="connsiteY22" fmla="*/ 144113 h 160401"/>
                <a:gd name="connsiteX23" fmla="*/ 712851 w 713422"/>
                <a:gd name="connsiteY23" fmla="*/ 140303 h 160401"/>
                <a:gd name="connsiteX24" fmla="*/ 713423 w 713422"/>
                <a:gd name="connsiteY24" fmla="*/ 123825 h 160401"/>
                <a:gd name="connsiteX25" fmla="*/ 712851 w 713422"/>
                <a:gd name="connsiteY25" fmla="*/ 107918 h 160401"/>
                <a:gd name="connsiteX26" fmla="*/ 712946 w 713422"/>
                <a:gd name="connsiteY26" fmla="*/ 104108 h 1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13422" h="160401">
                  <a:moveTo>
                    <a:pt x="712946" y="104108"/>
                  </a:moveTo>
                  <a:cubicBezTo>
                    <a:pt x="712946" y="99060"/>
                    <a:pt x="712089" y="94012"/>
                    <a:pt x="711422" y="89059"/>
                  </a:cubicBezTo>
                  <a:lnTo>
                    <a:pt x="711422" y="89059"/>
                  </a:lnTo>
                  <a:cubicBezTo>
                    <a:pt x="710756" y="83534"/>
                    <a:pt x="709803" y="78200"/>
                    <a:pt x="708755" y="72866"/>
                  </a:cubicBezTo>
                  <a:cubicBezTo>
                    <a:pt x="708800" y="72296"/>
                    <a:pt x="708800" y="71722"/>
                    <a:pt x="708755" y="71152"/>
                  </a:cubicBezTo>
                  <a:cubicBezTo>
                    <a:pt x="707708" y="65913"/>
                    <a:pt x="706469" y="60770"/>
                    <a:pt x="705136" y="55626"/>
                  </a:cubicBezTo>
                  <a:lnTo>
                    <a:pt x="705136" y="55626"/>
                  </a:lnTo>
                  <a:cubicBezTo>
                    <a:pt x="608267" y="20669"/>
                    <a:pt x="487585" y="0"/>
                    <a:pt x="356521" y="0"/>
                  </a:cubicBezTo>
                  <a:cubicBezTo>
                    <a:pt x="225457" y="0"/>
                    <a:pt x="104775" y="20669"/>
                    <a:pt x="8382" y="55245"/>
                  </a:cubicBezTo>
                  <a:lnTo>
                    <a:pt x="8382" y="55245"/>
                  </a:lnTo>
                  <a:cubicBezTo>
                    <a:pt x="7049" y="60389"/>
                    <a:pt x="5810" y="65532"/>
                    <a:pt x="4763" y="70771"/>
                  </a:cubicBezTo>
                  <a:cubicBezTo>
                    <a:pt x="4718" y="71341"/>
                    <a:pt x="4718" y="71915"/>
                    <a:pt x="4763" y="72485"/>
                  </a:cubicBezTo>
                  <a:cubicBezTo>
                    <a:pt x="3715" y="77819"/>
                    <a:pt x="2762" y="83153"/>
                    <a:pt x="2096" y="88678"/>
                  </a:cubicBezTo>
                  <a:lnTo>
                    <a:pt x="2096" y="88678"/>
                  </a:lnTo>
                  <a:cubicBezTo>
                    <a:pt x="1429" y="93631"/>
                    <a:pt x="953" y="98203"/>
                    <a:pt x="572" y="103727"/>
                  </a:cubicBezTo>
                  <a:cubicBezTo>
                    <a:pt x="572" y="104966"/>
                    <a:pt x="572" y="106299"/>
                    <a:pt x="572" y="107537"/>
                  </a:cubicBezTo>
                  <a:cubicBezTo>
                    <a:pt x="572" y="112776"/>
                    <a:pt x="0" y="118110"/>
                    <a:pt x="0" y="123444"/>
                  </a:cubicBezTo>
                  <a:cubicBezTo>
                    <a:pt x="0" y="128778"/>
                    <a:pt x="0" y="134493"/>
                    <a:pt x="572" y="139922"/>
                  </a:cubicBezTo>
                  <a:lnTo>
                    <a:pt x="572" y="143732"/>
                  </a:lnTo>
                  <a:cubicBezTo>
                    <a:pt x="572" y="149257"/>
                    <a:pt x="1524" y="154686"/>
                    <a:pt x="2191" y="160020"/>
                  </a:cubicBezTo>
                  <a:cubicBezTo>
                    <a:pt x="95441" y="118967"/>
                    <a:pt x="223838" y="95250"/>
                    <a:pt x="356521" y="95250"/>
                  </a:cubicBezTo>
                  <a:cubicBezTo>
                    <a:pt x="489204" y="95250"/>
                    <a:pt x="617601" y="118967"/>
                    <a:pt x="711232" y="160401"/>
                  </a:cubicBezTo>
                  <a:cubicBezTo>
                    <a:pt x="711899" y="155067"/>
                    <a:pt x="712470" y="149638"/>
                    <a:pt x="712851" y="144113"/>
                  </a:cubicBezTo>
                  <a:lnTo>
                    <a:pt x="712851" y="140303"/>
                  </a:lnTo>
                  <a:cubicBezTo>
                    <a:pt x="712851" y="134874"/>
                    <a:pt x="713423" y="129350"/>
                    <a:pt x="713423" y="123825"/>
                  </a:cubicBezTo>
                  <a:cubicBezTo>
                    <a:pt x="713423" y="118300"/>
                    <a:pt x="713423" y="113157"/>
                    <a:pt x="712851" y="107918"/>
                  </a:cubicBezTo>
                  <a:cubicBezTo>
                    <a:pt x="713137" y="106680"/>
                    <a:pt x="713042" y="105347"/>
                    <a:pt x="712946" y="10410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FCE61E4E-2CE6-4055-898C-868B6D5BA327}"/>
                </a:ext>
              </a:extLst>
            </p:cNvPr>
            <p:cNvSpPr/>
            <p:nvPr/>
          </p:nvSpPr>
          <p:spPr>
            <a:xfrm>
              <a:off x="6763746" y="3623395"/>
              <a:ext cx="692848" cy="228600"/>
            </a:xfrm>
            <a:custGeom>
              <a:avLst/>
              <a:gdLst>
                <a:gd name="connsiteX0" fmla="*/ 685705 w 692848"/>
                <a:gd name="connsiteY0" fmla="*/ 61817 h 228600"/>
                <a:gd name="connsiteX1" fmla="*/ 346424 w 692848"/>
                <a:gd name="connsiteY1" fmla="*/ 0 h 228600"/>
                <a:gd name="connsiteX2" fmla="*/ 7144 w 692848"/>
                <a:gd name="connsiteY2" fmla="*/ 61817 h 228600"/>
                <a:gd name="connsiteX3" fmla="*/ 0 w 692848"/>
                <a:gd name="connsiteY3" fmla="*/ 65056 h 228600"/>
                <a:gd name="connsiteX4" fmla="*/ 203549 w 692848"/>
                <a:gd name="connsiteY4" fmla="*/ 228600 h 228600"/>
                <a:gd name="connsiteX5" fmla="*/ 260699 w 692848"/>
                <a:gd name="connsiteY5" fmla="*/ 228600 h 228600"/>
                <a:gd name="connsiteX6" fmla="*/ 319468 w 692848"/>
                <a:gd name="connsiteY6" fmla="*/ 169831 h 228600"/>
                <a:gd name="connsiteX7" fmla="*/ 373350 w 692848"/>
                <a:gd name="connsiteY7" fmla="*/ 169801 h 228600"/>
                <a:gd name="connsiteX8" fmla="*/ 373380 w 692848"/>
                <a:gd name="connsiteY8" fmla="*/ 169831 h 228600"/>
                <a:gd name="connsiteX9" fmla="*/ 432149 w 692848"/>
                <a:gd name="connsiteY9" fmla="*/ 228600 h 228600"/>
                <a:gd name="connsiteX10" fmla="*/ 489299 w 692848"/>
                <a:gd name="connsiteY10" fmla="*/ 228600 h 228600"/>
                <a:gd name="connsiteX11" fmla="*/ 692849 w 692848"/>
                <a:gd name="connsiteY11" fmla="*/ 65056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2848" h="228600">
                  <a:moveTo>
                    <a:pt x="685705" y="61817"/>
                  </a:moveTo>
                  <a:cubicBezTo>
                    <a:pt x="596837" y="22574"/>
                    <a:pt x="473202" y="0"/>
                    <a:pt x="346424" y="0"/>
                  </a:cubicBezTo>
                  <a:cubicBezTo>
                    <a:pt x="219646" y="0"/>
                    <a:pt x="96012" y="22574"/>
                    <a:pt x="7144" y="61817"/>
                  </a:cubicBezTo>
                  <a:lnTo>
                    <a:pt x="0" y="65056"/>
                  </a:lnTo>
                  <a:cubicBezTo>
                    <a:pt x="28194" y="160020"/>
                    <a:pt x="108299" y="228600"/>
                    <a:pt x="203549" y="228600"/>
                  </a:cubicBezTo>
                  <a:lnTo>
                    <a:pt x="260699" y="228600"/>
                  </a:lnTo>
                  <a:lnTo>
                    <a:pt x="319468" y="169831"/>
                  </a:lnTo>
                  <a:cubicBezTo>
                    <a:pt x="334339" y="154943"/>
                    <a:pt x="358463" y="154930"/>
                    <a:pt x="373350" y="169801"/>
                  </a:cubicBezTo>
                  <a:cubicBezTo>
                    <a:pt x="373360" y="169811"/>
                    <a:pt x="373370" y="169821"/>
                    <a:pt x="373380" y="169831"/>
                  </a:cubicBezTo>
                  <a:lnTo>
                    <a:pt x="432149" y="228600"/>
                  </a:lnTo>
                  <a:lnTo>
                    <a:pt x="489299" y="228600"/>
                  </a:lnTo>
                  <a:cubicBezTo>
                    <a:pt x="584549" y="228600"/>
                    <a:pt x="664655" y="160020"/>
                    <a:pt x="692849" y="6505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B766B8C0-886B-4D4C-9B77-316C8FFCB0C4}"/>
                </a:ext>
              </a:extLst>
            </p:cNvPr>
            <p:cNvSpPr/>
            <p:nvPr/>
          </p:nvSpPr>
          <p:spPr>
            <a:xfrm>
              <a:off x="6707739" y="3711215"/>
              <a:ext cx="57816" cy="70865"/>
            </a:xfrm>
            <a:custGeom>
              <a:avLst/>
              <a:gdLst>
                <a:gd name="connsiteX0" fmla="*/ 0 w 57816"/>
                <a:gd name="connsiteY0" fmla="*/ 24479 h 70865"/>
                <a:gd name="connsiteX1" fmla="*/ 57817 w 57816"/>
                <a:gd name="connsiteY1" fmla="*/ 70866 h 70865"/>
                <a:gd name="connsiteX2" fmla="*/ 24003 w 57816"/>
                <a:gd name="connsiteY2" fmla="*/ 0 h 70865"/>
                <a:gd name="connsiteX3" fmla="*/ 0 w 57816"/>
                <a:gd name="connsiteY3" fmla="*/ 24479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16" h="70865">
                  <a:moveTo>
                    <a:pt x="0" y="24479"/>
                  </a:moveTo>
                  <a:cubicBezTo>
                    <a:pt x="15145" y="48101"/>
                    <a:pt x="34576" y="65627"/>
                    <a:pt x="57817" y="70866"/>
                  </a:cubicBezTo>
                  <a:cubicBezTo>
                    <a:pt x="52388" y="59626"/>
                    <a:pt x="33338" y="21812"/>
                    <a:pt x="24003" y="0"/>
                  </a:cubicBezTo>
                  <a:cubicBezTo>
                    <a:pt x="14712" y="6787"/>
                    <a:pt x="6603" y="15057"/>
                    <a:pt x="0" y="2447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44E52F56-85C6-49E5-A3FB-F4D6FA3EDC4A}"/>
                </a:ext>
              </a:extLst>
            </p:cNvPr>
            <p:cNvSpPr/>
            <p:nvPr/>
          </p:nvSpPr>
          <p:spPr>
            <a:xfrm>
              <a:off x="6672017" y="3559482"/>
              <a:ext cx="48485" cy="138874"/>
            </a:xfrm>
            <a:custGeom>
              <a:avLst/>
              <a:gdLst>
                <a:gd name="connsiteX0" fmla="*/ 17149 w 48485"/>
                <a:gd name="connsiteY0" fmla="*/ 138874 h 138874"/>
                <a:gd name="connsiteX1" fmla="*/ 48486 w 48485"/>
                <a:gd name="connsiteY1" fmla="*/ 112871 h 138874"/>
                <a:gd name="connsiteX2" fmla="*/ 45533 w 48485"/>
                <a:gd name="connsiteY2" fmla="*/ 95250 h 138874"/>
                <a:gd name="connsiteX3" fmla="*/ 43723 w 48485"/>
                <a:gd name="connsiteY3" fmla="*/ 77629 h 138874"/>
                <a:gd name="connsiteX4" fmla="*/ 43723 w 48485"/>
                <a:gd name="connsiteY4" fmla="*/ 73247 h 138874"/>
                <a:gd name="connsiteX5" fmla="*/ 43152 w 48485"/>
                <a:gd name="connsiteY5" fmla="*/ 54197 h 138874"/>
                <a:gd name="connsiteX6" fmla="*/ 43723 w 48485"/>
                <a:gd name="connsiteY6" fmla="*/ 36004 h 138874"/>
                <a:gd name="connsiteX7" fmla="*/ 43723 w 48485"/>
                <a:gd name="connsiteY7" fmla="*/ 31718 h 138874"/>
                <a:gd name="connsiteX8" fmla="*/ 45343 w 48485"/>
                <a:gd name="connsiteY8" fmla="*/ 14859 h 138874"/>
                <a:gd name="connsiteX9" fmla="*/ 45343 w 48485"/>
                <a:gd name="connsiteY9" fmla="*/ 14002 h 138874"/>
                <a:gd name="connsiteX10" fmla="*/ 47629 w 48485"/>
                <a:gd name="connsiteY10" fmla="*/ 0 h 138874"/>
                <a:gd name="connsiteX11" fmla="*/ 26102 w 48485"/>
                <a:gd name="connsiteY11" fmla="*/ 8953 h 138874"/>
                <a:gd name="connsiteX12" fmla="*/ 4 w 48485"/>
                <a:gd name="connsiteY12" fmla="*/ 49911 h 138874"/>
                <a:gd name="connsiteX13" fmla="*/ 4 w 48485"/>
                <a:gd name="connsiteY13" fmla="*/ 49911 h 138874"/>
                <a:gd name="connsiteX14" fmla="*/ 17149 w 48485"/>
                <a:gd name="connsiteY14" fmla="*/ 138874 h 13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485" h="138874">
                  <a:moveTo>
                    <a:pt x="17149" y="138874"/>
                  </a:moveTo>
                  <a:cubicBezTo>
                    <a:pt x="26635" y="129112"/>
                    <a:pt x="37141" y="120394"/>
                    <a:pt x="48486" y="112871"/>
                  </a:cubicBezTo>
                  <a:cubicBezTo>
                    <a:pt x="47248" y="106775"/>
                    <a:pt x="46105" y="100489"/>
                    <a:pt x="45533" y="95250"/>
                  </a:cubicBezTo>
                  <a:cubicBezTo>
                    <a:pt x="44962" y="90011"/>
                    <a:pt x="44295" y="84201"/>
                    <a:pt x="43723" y="77629"/>
                  </a:cubicBezTo>
                  <a:lnTo>
                    <a:pt x="43723" y="73247"/>
                  </a:lnTo>
                  <a:cubicBezTo>
                    <a:pt x="43723" y="66199"/>
                    <a:pt x="43152" y="60198"/>
                    <a:pt x="43152" y="54197"/>
                  </a:cubicBezTo>
                  <a:cubicBezTo>
                    <a:pt x="43152" y="48196"/>
                    <a:pt x="43152" y="42672"/>
                    <a:pt x="43723" y="36004"/>
                  </a:cubicBezTo>
                  <a:lnTo>
                    <a:pt x="43723" y="31718"/>
                  </a:lnTo>
                  <a:cubicBezTo>
                    <a:pt x="43723" y="25336"/>
                    <a:pt x="44771" y="19812"/>
                    <a:pt x="45343" y="14859"/>
                  </a:cubicBezTo>
                  <a:lnTo>
                    <a:pt x="45343" y="14002"/>
                  </a:lnTo>
                  <a:cubicBezTo>
                    <a:pt x="45914" y="9430"/>
                    <a:pt x="46771" y="4477"/>
                    <a:pt x="47629" y="0"/>
                  </a:cubicBezTo>
                  <a:cubicBezTo>
                    <a:pt x="40294" y="2857"/>
                    <a:pt x="33151" y="5905"/>
                    <a:pt x="26102" y="8953"/>
                  </a:cubicBezTo>
                  <a:cubicBezTo>
                    <a:pt x="10026" y="16194"/>
                    <a:pt x="-225" y="32281"/>
                    <a:pt x="4" y="49911"/>
                  </a:cubicBezTo>
                  <a:lnTo>
                    <a:pt x="4" y="49911"/>
                  </a:lnTo>
                  <a:cubicBezTo>
                    <a:pt x="523" y="80335"/>
                    <a:pt x="6325" y="110437"/>
                    <a:pt x="17149" y="13887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564BF125-BFDA-4229-9203-1CB35B4192FC}"/>
                </a:ext>
              </a:extLst>
            </p:cNvPr>
            <p:cNvSpPr/>
            <p:nvPr/>
          </p:nvSpPr>
          <p:spPr>
            <a:xfrm>
              <a:off x="7454785" y="3711215"/>
              <a:ext cx="57816" cy="70865"/>
            </a:xfrm>
            <a:custGeom>
              <a:avLst/>
              <a:gdLst>
                <a:gd name="connsiteX0" fmla="*/ 57817 w 57816"/>
                <a:gd name="connsiteY0" fmla="*/ 24479 h 70865"/>
                <a:gd name="connsiteX1" fmla="*/ 0 w 57816"/>
                <a:gd name="connsiteY1" fmla="*/ 70866 h 70865"/>
                <a:gd name="connsiteX2" fmla="*/ 33814 w 57816"/>
                <a:gd name="connsiteY2" fmla="*/ 0 h 70865"/>
                <a:gd name="connsiteX3" fmla="*/ 57817 w 57816"/>
                <a:gd name="connsiteY3" fmla="*/ 24479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16" h="70865">
                  <a:moveTo>
                    <a:pt x="57817" y="24479"/>
                  </a:moveTo>
                  <a:cubicBezTo>
                    <a:pt x="42672" y="48101"/>
                    <a:pt x="23241" y="65627"/>
                    <a:pt x="0" y="70866"/>
                  </a:cubicBezTo>
                  <a:cubicBezTo>
                    <a:pt x="5429" y="59626"/>
                    <a:pt x="24479" y="21812"/>
                    <a:pt x="33814" y="0"/>
                  </a:cubicBezTo>
                  <a:cubicBezTo>
                    <a:pt x="43104" y="6787"/>
                    <a:pt x="51214" y="15057"/>
                    <a:pt x="57817" y="2447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4D6097DA-2B49-4007-8243-10D25B7394B7}"/>
                </a:ext>
              </a:extLst>
            </p:cNvPr>
            <p:cNvSpPr/>
            <p:nvPr/>
          </p:nvSpPr>
          <p:spPr>
            <a:xfrm>
              <a:off x="7499838" y="3559482"/>
              <a:ext cx="48485" cy="138874"/>
            </a:xfrm>
            <a:custGeom>
              <a:avLst/>
              <a:gdLst>
                <a:gd name="connsiteX0" fmla="*/ 31337 w 48485"/>
                <a:gd name="connsiteY0" fmla="*/ 138874 h 138874"/>
                <a:gd name="connsiteX1" fmla="*/ 0 w 48485"/>
                <a:gd name="connsiteY1" fmla="*/ 112871 h 138874"/>
                <a:gd name="connsiteX2" fmla="*/ 2953 w 48485"/>
                <a:gd name="connsiteY2" fmla="*/ 95250 h 138874"/>
                <a:gd name="connsiteX3" fmla="*/ 4763 w 48485"/>
                <a:gd name="connsiteY3" fmla="*/ 77629 h 138874"/>
                <a:gd name="connsiteX4" fmla="*/ 4763 w 48485"/>
                <a:gd name="connsiteY4" fmla="*/ 73247 h 138874"/>
                <a:gd name="connsiteX5" fmla="*/ 5334 w 48485"/>
                <a:gd name="connsiteY5" fmla="*/ 54197 h 138874"/>
                <a:gd name="connsiteX6" fmla="*/ 4763 w 48485"/>
                <a:gd name="connsiteY6" fmla="*/ 36004 h 138874"/>
                <a:gd name="connsiteX7" fmla="*/ 4763 w 48485"/>
                <a:gd name="connsiteY7" fmla="*/ 31718 h 138874"/>
                <a:gd name="connsiteX8" fmla="*/ 3143 w 48485"/>
                <a:gd name="connsiteY8" fmla="*/ 14859 h 138874"/>
                <a:gd name="connsiteX9" fmla="*/ 3143 w 48485"/>
                <a:gd name="connsiteY9" fmla="*/ 14002 h 138874"/>
                <a:gd name="connsiteX10" fmla="*/ 857 w 48485"/>
                <a:gd name="connsiteY10" fmla="*/ 0 h 138874"/>
                <a:gd name="connsiteX11" fmla="*/ 22384 w 48485"/>
                <a:gd name="connsiteY11" fmla="*/ 8953 h 138874"/>
                <a:gd name="connsiteX12" fmla="*/ 48482 w 48485"/>
                <a:gd name="connsiteY12" fmla="*/ 49911 h 138874"/>
                <a:gd name="connsiteX13" fmla="*/ 48482 w 48485"/>
                <a:gd name="connsiteY13" fmla="*/ 49911 h 138874"/>
                <a:gd name="connsiteX14" fmla="*/ 31337 w 48485"/>
                <a:gd name="connsiteY14" fmla="*/ 138874 h 13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8485" h="138874">
                  <a:moveTo>
                    <a:pt x="31337" y="138874"/>
                  </a:moveTo>
                  <a:cubicBezTo>
                    <a:pt x="21850" y="129112"/>
                    <a:pt x="11345" y="120394"/>
                    <a:pt x="0" y="112871"/>
                  </a:cubicBezTo>
                  <a:cubicBezTo>
                    <a:pt x="1238" y="106775"/>
                    <a:pt x="2381" y="100489"/>
                    <a:pt x="2953" y="95250"/>
                  </a:cubicBezTo>
                  <a:cubicBezTo>
                    <a:pt x="3524" y="90011"/>
                    <a:pt x="4191" y="84201"/>
                    <a:pt x="4763" y="77629"/>
                  </a:cubicBezTo>
                  <a:lnTo>
                    <a:pt x="4763" y="73247"/>
                  </a:lnTo>
                  <a:cubicBezTo>
                    <a:pt x="4763" y="66199"/>
                    <a:pt x="5334" y="60198"/>
                    <a:pt x="5334" y="54197"/>
                  </a:cubicBezTo>
                  <a:cubicBezTo>
                    <a:pt x="5334" y="48196"/>
                    <a:pt x="5334" y="42672"/>
                    <a:pt x="4763" y="36004"/>
                  </a:cubicBezTo>
                  <a:lnTo>
                    <a:pt x="4763" y="31718"/>
                  </a:lnTo>
                  <a:cubicBezTo>
                    <a:pt x="4763" y="25336"/>
                    <a:pt x="3715" y="19812"/>
                    <a:pt x="3143" y="14859"/>
                  </a:cubicBezTo>
                  <a:lnTo>
                    <a:pt x="3143" y="14002"/>
                  </a:lnTo>
                  <a:cubicBezTo>
                    <a:pt x="2572" y="9430"/>
                    <a:pt x="1714" y="4477"/>
                    <a:pt x="857" y="0"/>
                  </a:cubicBezTo>
                  <a:cubicBezTo>
                    <a:pt x="8191" y="2857"/>
                    <a:pt x="15335" y="5905"/>
                    <a:pt x="22384" y="8953"/>
                  </a:cubicBezTo>
                  <a:cubicBezTo>
                    <a:pt x="38460" y="16194"/>
                    <a:pt x="48711" y="32281"/>
                    <a:pt x="48482" y="49911"/>
                  </a:cubicBezTo>
                  <a:lnTo>
                    <a:pt x="48482" y="49911"/>
                  </a:lnTo>
                  <a:cubicBezTo>
                    <a:pt x="47962" y="80335"/>
                    <a:pt x="42161" y="110437"/>
                    <a:pt x="31337" y="13887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F9A1425C-E5D8-43B4-9D28-0E6F0963FF3E}"/>
                </a:ext>
              </a:extLst>
            </p:cNvPr>
            <p:cNvSpPr/>
            <p:nvPr/>
          </p:nvSpPr>
          <p:spPr>
            <a:xfrm>
              <a:off x="4162589" y="1985624"/>
              <a:ext cx="912628" cy="851786"/>
            </a:xfrm>
            <a:custGeom>
              <a:avLst/>
              <a:gdLst>
                <a:gd name="connsiteX0" fmla="*/ 821365 w 912628"/>
                <a:gd name="connsiteY0" fmla="*/ 577998 h 851786"/>
                <a:gd name="connsiteX1" fmla="*/ 91263 w 912628"/>
                <a:gd name="connsiteY1" fmla="*/ 577998 h 851786"/>
                <a:gd name="connsiteX2" fmla="*/ 91263 w 912628"/>
                <a:gd name="connsiteY2" fmla="*/ 91263 h 851786"/>
                <a:gd name="connsiteX3" fmla="*/ 821365 w 912628"/>
                <a:gd name="connsiteY3" fmla="*/ 91263 h 851786"/>
                <a:gd name="connsiteX4" fmla="*/ 821365 w 912628"/>
                <a:gd name="connsiteY4" fmla="*/ 577998 h 851786"/>
                <a:gd name="connsiteX5" fmla="*/ 851786 w 912628"/>
                <a:gd name="connsiteY5" fmla="*/ 0 h 851786"/>
                <a:gd name="connsiteX6" fmla="*/ 60842 w 912628"/>
                <a:gd name="connsiteY6" fmla="*/ 0 h 851786"/>
                <a:gd name="connsiteX7" fmla="*/ 0 w 912628"/>
                <a:gd name="connsiteY7" fmla="*/ 60842 h 851786"/>
                <a:gd name="connsiteX8" fmla="*/ 0 w 912628"/>
                <a:gd name="connsiteY8" fmla="*/ 608419 h 851786"/>
                <a:gd name="connsiteX9" fmla="*/ 60842 w 912628"/>
                <a:gd name="connsiteY9" fmla="*/ 669261 h 851786"/>
                <a:gd name="connsiteX10" fmla="*/ 365051 w 912628"/>
                <a:gd name="connsiteY10" fmla="*/ 669261 h 851786"/>
                <a:gd name="connsiteX11" fmla="*/ 365051 w 912628"/>
                <a:gd name="connsiteY11" fmla="*/ 760523 h 851786"/>
                <a:gd name="connsiteX12" fmla="*/ 228157 w 912628"/>
                <a:gd name="connsiteY12" fmla="*/ 760523 h 851786"/>
                <a:gd name="connsiteX13" fmla="*/ 228157 w 912628"/>
                <a:gd name="connsiteY13" fmla="*/ 851786 h 851786"/>
                <a:gd name="connsiteX14" fmla="*/ 684471 w 912628"/>
                <a:gd name="connsiteY14" fmla="*/ 851786 h 851786"/>
                <a:gd name="connsiteX15" fmla="*/ 684471 w 912628"/>
                <a:gd name="connsiteY15" fmla="*/ 760523 h 851786"/>
                <a:gd name="connsiteX16" fmla="*/ 547577 w 912628"/>
                <a:gd name="connsiteY16" fmla="*/ 760523 h 851786"/>
                <a:gd name="connsiteX17" fmla="*/ 547577 w 912628"/>
                <a:gd name="connsiteY17" fmla="*/ 669261 h 851786"/>
                <a:gd name="connsiteX18" fmla="*/ 851786 w 912628"/>
                <a:gd name="connsiteY18" fmla="*/ 669261 h 851786"/>
                <a:gd name="connsiteX19" fmla="*/ 912628 w 912628"/>
                <a:gd name="connsiteY19" fmla="*/ 608419 h 851786"/>
                <a:gd name="connsiteX20" fmla="*/ 912628 w 912628"/>
                <a:gd name="connsiteY20" fmla="*/ 60842 h 851786"/>
                <a:gd name="connsiteX21" fmla="*/ 851786 w 912628"/>
                <a:gd name="connsiteY21" fmla="*/ 0 h 85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2628" h="851786">
                  <a:moveTo>
                    <a:pt x="821365" y="577998"/>
                  </a:moveTo>
                  <a:lnTo>
                    <a:pt x="91263" y="577998"/>
                  </a:lnTo>
                  <a:lnTo>
                    <a:pt x="91263" y="91263"/>
                  </a:lnTo>
                  <a:lnTo>
                    <a:pt x="821365" y="91263"/>
                  </a:lnTo>
                  <a:lnTo>
                    <a:pt x="821365" y="577998"/>
                  </a:lnTo>
                  <a:close/>
                  <a:moveTo>
                    <a:pt x="851786" y="0"/>
                  </a:moveTo>
                  <a:lnTo>
                    <a:pt x="60842" y="0"/>
                  </a:lnTo>
                  <a:cubicBezTo>
                    <a:pt x="27379" y="0"/>
                    <a:pt x="0" y="27379"/>
                    <a:pt x="0" y="60842"/>
                  </a:cubicBezTo>
                  <a:lnTo>
                    <a:pt x="0" y="608419"/>
                  </a:lnTo>
                  <a:cubicBezTo>
                    <a:pt x="0" y="641882"/>
                    <a:pt x="27379" y="669261"/>
                    <a:pt x="60842" y="669261"/>
                  </a:cubicBezTo>
                  <a:lnTo>
                    <a:pt x="365051" y="669261"/>
                  </a:lnTo>
                  <a:lnTo>
                    <a:pt x="365051" y="760523"/>
                  </a:lnTo>
                  <a:lnTo>
                    <a:pt x="228157" y="760523"/>
                  </a:lnTo>
                  <a:lnTo>
                    <a:pt x="228157" y="851786"/>
                  </a:lnTo>
                  <a:lnTo>
                    <a:pt x="684471" y="851786"/>
                  </a:lnTo>
                  <a:lnTo>
                    <a:pt x="684471" y="760523"/>
                  </a:lnTo>
                  <a:lnTo>
                    <a:pt x="547577" y="760523"/>
                  </a:lnTo>
                  <a:lnTo>
                    <a:pt x="547577" y="669261"/>
                  </a:lnTo>
                  <a:lnTo>
                    <a:pt x="851786" y="669261"/>
                  </a:lnTo>
                  <a:cubicBezTo>
                    <a:pt x="885249" y="669261"/>
                    <a:pt x="912628" y="641882"/>
                    <a:pt x="912628" y="608419"/>
                  </a:cubicBezTo>
                  <a:lnTo>
                    <a:pt x="912628" y="60842"/>
                  </a:lnTo>
                  <a:cubicBezTo>
                    <a:pt x="912628" y="27379"/>
                    <a:pt x="885249" y="0"/>
                    <a:pt x="851786" y="0"/>
                  </a:cubicBezTo>
                  <a:close/>
                </a:path>
              </a:pathLst>
            </a:custGeom>
            <a:solidFill>
              <a:srgbClr val="000000"/>
            </a:solidFill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E2A3597F-C6E5-4C6C-B23B-12EC9F6A0CAD}"/>
                </a:ext>
              </a:extLst>
            </p:cNvPr>
            <p:cNvSpPr/>
            <p:nvPr/>
          </p:nvSpPr>
          <p:spPr>
            <a:xfrm>
              <a:off x="5136059" y="1985624"/>
              <a:ext cx="425893" cy="851786"/>
            </a:xfrm>
            <a:custGeom>
              <a:avLst/>
              <a:gdLst>
                <a:gd name="connsiteX0" fmla="*/ 365051 w 425893"/>
                <a:gd name="connsiteY0" fmla="*/ 152105 h 851786"/>
                <a:gd name="connsiteX1" fmla="*/ 60842 w 425893"/>
                <a:gd name="connsiteY1" fmla="*/ 152105 h 851786"/>
                <a:gd name="connsiteX2" fmla="*/ 60842 w 425893"/>
                <a:gd name="connsiteY2" fmla="*/ 60842 h 851786"/>
                <a:gd name="connsiteX3" fmla="*/ 365051 w 425893"/>
                <a:gd name="connsiteY3" fmla="*/ 60842 h 851786"/>
                <a:gd name="connsiteX4" fmla="*/ 365051 w 425893"/>
                <a:gd name="connsiteY4" fmla="*/ 152105 h 851786"/>
                <a:gd name="connsiteX5" fmla="*/ 365051 w 425893"/>
                <a:gd name="connsiteY5" fmla="*/ 304209 h 851786"/>
                <a:gd name="connsiteX6" fmla="*/ 60842 w 425893"/>
                <a:gd name="connsiteY6" fmla="*/ 304209 h 851786"/>
                <a:gd name="connsiteX7" fmla="*/ 60842 w 425893"/>
                <a:gd name="connsiteY7" fmla="*/ 212947 h 851786"/>
                <a:gd name="connsiteX8" fmla="*/ 365051 w 425893"/>
                <a:gd name="connsiteY8" fmla="*/ 212947 h 851786"/>
                <a:gd name="connsiteX9" fmla="*/ 365051 w 425893"/>
                <a:gd name="connsiteY9" fmla="*/ 304209 h 851786"/>
                <a:gd name="connsiteX10" fmla="*/ 212947 w 425893"/>
                <a:gd name="connsiteY10" fmla="*/ 760523 h 851786"/>
                <a:gd name="connsiteX11" fmla="*/ 167315 w 425893"/>
                <a:gd name="connsiteY11" fmla="*/ 714892 h 851786"/>
                <a:gd name="connsiteX12" fmla="*/ 212947 w 425893"/>
                <a:gd name="connsiteY12" fmla="*/ 669261 h 851786"/>
                <a:gd name="connsiteX13" fmla="*/ 258578 w 425893"/>
                <a:gd name="connsiteY13" fmla="*/ 714892 h 851786"/>
                <a:gd name="connsiteX14" fmla="*/ 212947 w 425893"/>
                <a:gd name="connsiteY14" fmla="*/ 760523 h 851786"/>
                <a:gd name="connsiteX15" fmla="*/ 365051 w 425893"/>
                <a:gd name="connsiteY15" fmla="*/ 0 h 851786"/>
                <a:gd name="connsiteX16" fmla="*/ 60842 w 425893"/>
                <a:gd name="connsiteY16" fmla="*/ 0 h 851786"/>
                <a:gd name="connsiteX17" fmla="*/ 0 w 425893"/>
                <a:gd name="connsiteY17" fmla="*/ 60842 h 851786"/>
                <a:gd name="connsiteX18" fmla="*/ 0 w 425893"/>
                <a:gd name="connsiteY18" fmla="*/ 790944 h 851786"/>
                <a:gd name="connsiteX19" fmla="*/ 60842 w 425893"/>
                <a:gd name="connsiteY19" fmla="*/ 851786 h 851786"/>
                <a:gd name="connsiteX20" fmla="*/ 365051 w 425893"/>
                <a:gd name="connsiteY20" fmla="*/ 851786 h 851786"/>
                <a:gd name="connsiteX21" fmla="*/ 425893 w 425893"/>
                <a:gd name="connsiteY21" fmla="*/ 790944 h 851786"/>
                <a:gd name="connsiteX22" fmla="*/ 425893 w 425893"/>
                <a:gd name="connsiteY22" fmla="*/ 60842 h 851786"/>
                <a:gd name="connsiteX23" fmla="*/ 365051 w 425893"/>
                <a:gd name="connsiteY23" fmla="*/ 0 h 85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25893" h="851786">
                  <a:moveTo>
                    <a:pt x="365051" y="152105"/>
                  </a:moveTo>
                  <a:lnTo>
                    <a:pt x="60842" y="152105"/>
                  </a:lnTo>
                  <a:lnTo>
                    <a:pt x="60842" y="60842"/>
                  </a:lnTo>
                  <a:lnTo>
                    <a:pt x="365051" y="60842"/>
                  </a:lnTo>
                  <a:lnTo>
                    <a:pt x="365051" y="152105"/>
                  </a:lnTo>
                  <a:close/>
                  <a:moveTo>
                    <a:pt x="365051" y="304209"/>
                  </a:moveTo>
                  <a:lnTo>
                    <a:pt x="60842" y="304209"/>
                  </a:lnTo>
                  <a:lnTo>
                    <a:pt x="60842" y="212947"/>
                  </a:lnTo>
                  <a:lnTo>
                    <a:pt x="365051" y="212947"/>
                  </a:lnTo>
                  <a:lnTo>
                    <a:pt x="365051" y="304209"/>
                  </a:lnTo>
                  <a:close/>
                  <a:moveTo>
                    <a:pt x="212947" y="760523"/>
                  </a:moveTo>
                  <a:cubicBezTo>
                    <a:pt x="187089" y="760523"/>
                    <a:pt x="167315" y="740750"/>
                    <a:pt x="167315" y="714892"/>
                  </a:cubicBezTo>
                  <a:cubicBezTo>
                    <a:pt x="167315" y="689034"/>
                    <a:pt x="187089" y="669261"/>
                    <a:pt x="212947" y="669261"/>
                  </a:cubicBezTo>
                  <a:cubicBezTo>
                    <a:pt x="238804" y="669261"/>
                    <a:pt x="258578" y="689034"/>
                    <a:pt x="258578" y="714892"/>
                  </a:cubicBezTo>
                  <a:cubicBezTo>
                    <a:pt x="258578" y="740750"/>
                    <a:pt x="238804" y="760523"/>
                    <a:pt x="212947" y="760523"/>
                  </a:cubicBezTo>
                  <a:close/>
                  <a:moveTo>
                    <a:pt x="365051" y="0"/>
                  </a:moveTo>
                  <a:lnTo>
                    <a:pt x="60842" y="0"/>
                  </a:lnTo>
                  <a:cubicBezTo>
                    <a:pt x="27379" y="0"/>
                    <a:pt x="0" y="27379"/>
                    <a:pt x="0" y="60842"/>
                  </a:cubicBezTo>
                  <a:lnTo>
                    <a:pt x="0" y="790944"/>
                  </a:lnTo>
                  <a:cubicBezTo>
                    <a:pt x="0" y="824407"/>
                    <a:pt x="27379" y="851786"/>
                    <a:pt x="60842" y="851786"/>
                  </a:cubicBezTo>
                  <a:lnTo>
                    <a:pt x="365051" y="851786"/>
                  </a:lnTo>
                  <a:cubicBezTo>
                    <a:pt x="398514" y="851786"/>
                    <a:pt x="425893" y="824407"/>
                    <a:pt x="425893" y="790944"/>
                  </a:cubicBezTo>
                  <a:lnTo>
                    <a:pt x="425893" y="60842"/>
                  </a:lnTo>
                  <a:cubicBezTo>
                    <a:pt x="425893" y="27379"/>
                    <a:pt x="398514" y="0"/>
                    <a:pt x="365051" y="0"/>
                  </a:cubicBezTo>
                  <a:close/>
                </a:path>
              </a:pathLst>
            </a:custGeom>
            <a:solidFill>
              <a:srgbClr val="000000"/>
            </a:solidFill>
            <a:ln w="15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8DBF3DD7-6B97-4CF2-8C15-1878160A0391}"/>
                </a:ext>
              </a:extLst>
            </p:cNvPr>
            <p:cNvCxnSpPr/>
            <p:nvPr/>
          </p:nvCxnSpPr>
          <p:spPr>
            <a:xfrm flipV="1">
              <a:off x="1429621" y="2411518"/>
              <a:ext cx="2702548" cy="8023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45C2B468-16B9-4655-9D8D-F740A7C0F324}"/>
                </a:ext>
              </a:extLst>
            </p:cNvPr>
            <p:cNvCxnSpPr/>
            <p:nvPr/>
          </p:nvCxnSpPr>
          <p:spPr>
            <a:xfrm flipV="1">
              <a:off x="2622494" y="2411518"/>
              <a:ext cx="1509675" cy="8023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73620803-5BB1-403B-BB58-F4F50C4D46F6}"/>
                </a:ext>
              </a:extLst>
            </p:cNvPr>
            <p:cNvCxnSpPr/>
            <p:nvPr/>
          </p:nvCxnSpPr>
          <p:spPr>
            <a:xfrm flipH="1" flipV="1">
              <a:off x="5592374" y="2411518"/>
              <a:ext cx="2607972" cy="8023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EEE8992E-0130-4B4E-94BE-681C6B308DBC}"/>
                </a:ext>
              </a:extLst>
            </p:cNvPr>
            <p:cNvCxnSpPr/>
            <p:nvPr/>
          </p:nvCxnSpPr>
          <p:spPr>
            <a:xfrm flipH="1" flipV="1">
              <a:off x="5592374" y="2411518"/>
              <a:ext cx="1517797" cy="8023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2B73092-CD0F-4B73-9465-D13E892CE27E}"/>
                </a:ext>
              </a:extLst>
            </p:cNvPr>
            <p:cNvSpPr txBox="1"/>
            <p:nvPr/>
          </p:nvSpPr>
          <p:spPr>
            <a:xfrm>
              <a:off x="4330402" y="1348982"/>
              <a:ext cx="9893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TCP/IP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01451C4-78DC-4831-B7C4-F3F09FD31F5E}"/>
                </a:ext>
              </a:extLst>
            </p:cNvPr>
            <p:cNvSpPr txBox="1"/>
            <p:nvPr/>
          </p:nvSpPr>
          <p:spPr>
            <a:xfrm>
              <a:off x="3208277" y="4042685"/>
              <a:ext cx="32763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Common 3D </a:t>
              </a:r>
              <a:r>
                <a:rPr lang="fr-FR" dirty="0" err="1"/>
                <a:t>Space</a:t>
              </a:r>
              <a:r>
                <a:rPr lang="fr-FR" dirty="0"/>
                <a:t>:</a:t>
              </a:r>
              <a:br>
                <a:rPr lang="fr-FR" dirty="0"/>
              </a:br>
              <a:r>
                <a:rPr lang="fr-FR" dirty="0"/>
                <a:t>HoloLens API – Spatial </a:t>
              </a:r>
              <a:r>
                <a:rPr lang="fr-FR" dirty="0" err="1"/>
                <a:t>Anchoring</a:t>
              </a:r>
              <a:endParaRPr lang="fr-FR" dirty="0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90E1DE01-51E7-4E4E-A00A-FCEDB144F19E}"/>
                </a:ext>
              </a:extLst>
            </p:cNvPr>
            <p:cNvCxnSpPr>
              <a:cxnSpLocks/>
            </p:cNvCxnSpPr>
            <p:nvPr/>
          </p:nvCxnSpPr>
          <p:spPr>
            <a:xfrm>
              <a:off x="3079694" y="3671020"/>
              <a:ext cx="3573277" cy="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D7EE429D-29B3-459C-8730-04AFB3B3BCF2}"/>
                </a:ext>
              </a:extLst>
            </p:cNvPr>
            <p:cNvCxnSpPr>
              <a:cxnSpLocks/>
              <a:endCxn id="31" idx="0"/>
            </p:cNvCxnSpPr>
            <p:nvPr/>
          </p:nvCxnSpPr>
          <p:spPr>
            <a:xfrm>
              <a:off x="4846450" y="3671020"/>
              <a:ext cx="0" cy="37166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Oculus Quest 2 | Casque réalité virtuelle | VR360eshop.fr">
            <a:extLst>
              <a:ext uri="{FF2B5EF4-FFF2-40B4-BE49-F238E27FC236}">
                <a16:creationId xmlns:a16="http://schemas.microsoft.com/office/drawing/2014/main" id="{BA6869F8-1FA3-4F4D-97C9-ADB732D4F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403" y="3429000"/>
            <a:ext cx="1976760" cy="19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ZoneTexte 109">
            <a:extLst>
              <a:ext uri="{FF2B5EF4-FFF2-40B4-BE49-F238E27FC236}">
                <a16:creationId xmlns:a16="http://schemas.microsoft.com/office/drawing/2014/main" id="{233B97D3-6D75-4B49-B30D-0DB40F698D6C}"/>
              </a:ext>
            </a:extLst>
          </p:cNvPr>
          <p:cNvSpPr txBox="1"/>
          <p:nvPr/>
        </p:nvSpPr>
        <p:spPr>
          <a:xfrm>
            <a:off x="8708526" y="2979684"/>
            <a:ext cx="250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Oculus </a:t>
            </a:r>
            <a:r>
              <a:rPr lang="fr-FR" dirty="0" err="1"/>
              <a:t>Quest</a:t>
            </a:r>
            <a:r>
              <a:rPr lang="fr-FR" dirty="0"/>
              <a:t>, Facebook!</a:t>
            </a:r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677432-4423-4BC4-93E7-2B82D001231D}"/>
              </a:ext>
            </a:extLst>
          </p:cNvPr>
          <p:cNvSpPr txBox="1"/>
          <p:nvPr/>
        </p:nvSpPr>
        <p:spPr>
          <a:xfrm>
            <a:off x="9042367" y="2263705"/>
            <a:ext cx="1766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Mobility</a:t>
            </a:r>
            <a:r>
              <a:rPr lang="fr-FR" sz="3200" dirty="0"/>
              <a:t>?</a:t>
            </a:r>
            <a:endParaRPr lang="en-US" sz="3200" dirty="0"/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1B667CFF-4497-4D3C-92F2-C74A1F7745F8}"/>
              </a:ext>
            </a:extLst>
          </p:cNvPr>
          <p:cNvGrpSpPr/>
          <p:nvPr/>
        </p:nvGrpSpPr>
        <p:grpSpPr>
          <a:xfrm>
            <a:off x="876991" y="1418917"/>
            <a:ext cx="6360531" cy="1496308"/>
            <a:chOff x="876991" y="1418917"/>
            <a:chExt cx="6360531" cy="1496308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BB67EE06-62D3-4055-9FDE-FC0B33DE2457}"/>
                </a:ext>
              </a:extLst>
            </p:cNvPr>
            <p:cNvGrpSpPr/>
            <p:nvPr/>
          </p:nvGrpSpPr>
          <p:grpSpPr>
            <a:xfrm>
              <a:off x="5866505" y="1479441"/>
              <a:ext cx="1371017" cy="1435784"/>
              <a:chOff x="5866505" y="1479441"/>
              <a:chExt cx="1371017" cy="1435784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1EFCA338-97EF-4C5E-82D3-F118FD37E372}"/>
                  </a:ext>
                </a:extLst>
              </p:cNvPr>
              <p:cNvSpPr txBox="1"/>
              <p:nvPr/>
            </p:nvSpPr>
            <p:spPr>
              <a:xfrm rot="2113244">
                <a:off x="6290473" y="1710368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pc="0" baseline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VICON</a:t>
                </a:r>
                <a:endParaRPr lang="en-US" sz="2400" spc="0" baseline="0" dirty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endParaRPr>
              </a:p>
            </p:txBody>
          </p:sp>
          <p:sp>
            <p:nvSpPr>
              <p:cNvPr id="107" name="Forme libre : forme 106">
                <a:extLst>
                  <a:ext uri="{FF2B5EF4-FFF2-40B4-BE49-F238E27FC236}">
                    <a16:creationId xmlns:a16="http://schemas.microsoft.com/office/drawing/2014/main" id="{1CFE80AE-4AC7-4104-964B-D17C8F41F13A}"/>
                  </a:ext>
                </a:extLst>
              </p:cNvPr>
              <p:cNvSpPr/>
              <p:nvPr/>
            </p:nvSpPr>
            <p:spPr>
              <a:xfrm rot="7513244">
                <a:off x="6024265" y="2150802"/>
                <a:ext cx="726224" cy="457883"/>
              </a:xfrm>
              <a:custGeom>
                <a:avLst/>
                <a:gdLst>
                  <a:gd name="connsiteX0" fmla="*/ 696657 w 726224"/>
                  <a:gd name="connsiteY0" fmla="*/ 3793 h 457883"/>
                  <a:gd name="connsiteX1" fmla="*/ 535168 w 726224"/>
                  <a:gd name="connsiteY1" fmla="*/ 107771 h 457883"/>
                  <a:gd name="connsiteX2" fmla="*/ 535168 w 726224"/>
                  <a:gd name="connsiteY2" fmla="*/ 76291 h 457883"/>
                  <a:gd name="connsiteX3" fmla="*/ 458723 w 726224"/>
                  <a:gd name="connsiteY3" fmla="*/ -23 h 457883"/>
                  <a:gd name="connsiteX4" fmla="*/ 76500 w 726224"/>
                  <a:gd name="connsiteY4" fmla="*/ -23 h 457883"/>
                  <a:gd name="connsiteX5" fmla="*/ 55 w 726224"/>
                  <a:gd name="connsiteY5" fmla="*/ 76291 h 457883"/>
                  <a:gd name="connsiteX6" fmla="*/ 55 w 726224"/>
                  <a:gd name="connsiteY6" fmla="*/ 381547 h 457883"/>
                  <a:gd name="connsiteX7" fmla="*/ 76500 w 726224"/>
                  <a:gd name="connsiteY7" fmla="*/ 457861 h 457883"/>
                  <a:gd name="connsiteX8" fmla="*/ 458723 w 726224"/>
                  <a:gd name="connsiteY8" fmla="*/ 457861 h 457883"/>
                  <a:gd name="connsiteX9" fmla="*/ 535168 w 726224"/>
                  <a:gd name="connsiteY9" fmla="*/ 381547 h 457883"/>
                  <a:gd name="connsiteX10" fmla="*/ 535168 w 726224"/>
                  <a:gd name="connsiteY10" fmla="*/ 350068 h 457883"/>
                  <a:gd name="connsiteX11" fmla="*/ 696657 w 726224"/>
                  <a:gd name="connsiteY11" fmla="*/ 454045 h 457883"/>
                  <a:gd name="connsiteX12" fmla="*/ 726279 w 726224"/>
                  <a:gd name="connsiteY12" fmla="*/ 437829 h 457883"/>
                  <a:gd name="connsiteX13" fmla="*/ 726279 w 726224"/>
                  <a:gd name="connsiteY13" fmla="*/ 19056 h 457883"/>
                  <a:gd name="connsiteX14" fmla="*/ 696657 w 726224"/>
                  <a:gd name="connsiteY14" fmla="*/ 3793 h 457883"/>
                  <a:gd name="connsiteX15" fmla="*/ 496945 w 726224"/>
                  <a:gd name="connsiteY15" fmla="*/ 381547 h 457883"/>
                  <a:gd name="connsiteX16" fmla="*/ 458723 w 726224"/>
                  <a:gd name="connsiteY16" fmla="*/ 419704 h 457883"/>
                  <a:gd name="connsiteX17" fmla="*/ 76500 w 726224"/>
                  <a:gd name="connsiteY17" fmla="*/ 419704 h 457883"/>
                  <a:gd name="connsiteX18" fmla="*/ 38278 w 726224"/>
                  <a:gd name="connsiteY18" fmla="*/ 381547 h 457883"/>
                  <a:gd name="connsiteX19" fmla="*/ 38278 w 726224"/>
                  <a:gd name="connsiteY19" fmla="*/ 76291 h 457883"/>
                  <a:gd name="connsiteX20" fmla="*/ 76500 w 726224"/>
                  <a:gd name="connsiteY20" fmla="*/ 38134 h 457883"/>
                  <a:gd name="connsiteX21" fmla="*/ 458723 w 726224"/>
                  <a:gd name="connsiteY21" fmla="*/ 38134 h 457883"/>
                  <a:gd name="connsiteX22" fmla="*/ 496945 w 726224"/>
                  <a:gd name="connsiteY22" fmla="*/ 76291 h 457883"/>
                  <a:gd name="connsiteX23" fmla="*/ 688057 w 726224"/>
                  <a:gd name="connsiteY23" fmla="*/ 403487 h 457883"/>
                  <a:gd name="connsiteX24" fmla="*/ 535168 w 726224"/>
                  <a:gd name="connsiteY24" fmla="*/ 305233 h 457883"/>
                  <a:gd name="connsiteX25" fmla="*/ 535168 w 726224"/>
                  <a:gd name="connsiteY25" fmla="*/ 152605 h 457883"/>
                  <a:gd name="connsiteX26" fmla="*/ 688057 w 726224"/>
                  <a:gd name="connsiteY26" fmla="*/ 54351 h 45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6224" h="457883">
                    <a:moveTo>
                      <a:pt x="696657" y="3793"/>
                    </a:moveTo>
                    <a:lnTo>
                      <a:pt x="535168" y="107771"/>
                    </a:lnTo>
                    <a:lnTo>
                      <a:pt x="535168" y="76291"/>
                    </a:lnTo>
                    <a:cubicBezTo>
                      <a:pt x="535168" y="34319"/>
                      <a:pt x="500768" y="-23"/>
                      <a:pt x="458723" y="-23"/>
                    </a:cubicBezTo>
                    <a:lnTo>
                      <a:pt x="76500" y="-23"/>
                    </a:lnTo>
                    <a:cubicBezTo>
                      <a:pt x="34455" y="-23"/>
                      <a:pt x="55" y="34319"/>
                      <a:pt x="55" y="76291"/>
                    </a:cubicBezTo>
                    <a:lnTo>
                      <a:pt x="55" y="381547"/>
                    </a:lnTo>
                    <a:cubicBezTo>
                      <a:pt x="55" y="423520"/>
                      <a:pt x="34455" y="457861"/>
                      <a:pt x="76500" y="457861"/>
                    </a:cubicBezTo>
                    <a:lnTo>
                      <a:pt x="458723" y="457861"/>
                    </a:lnTo>
                    <a:cubicBezTo>
                      <a:pt x="500768" y="457861"/>
                      <a:pt x="535168" y="423520"/>
                      <a:pt x="535168" y="381547"/>
                    </a:cubicBezTo>
                    <a:lnTo>
                      <a:pt x="535168" y="350068"/>
                    </a:lnTo>
                    <a:lnTo>
                      <a:pt x="696657" y="454045"/>
                    </a:lnTo>
                    <a:cubicBezTo>
                      <a:pt x="714813" y="463585"/>
                      <a:pt x="726279" y="447368"/>
                      <a:pt x="726279" y="437829"/>
                    </a:cubicBezTo>
                    <a:lnTo>
                      <a:pt x="726279" y="19056"/>
                    </a:lnTo>
                    <a:cubicBezTo>
                      <a:pt x="726279" y="9517"/>
                      <a:pt x="715768" y="-7654"/>
                      <a:pt x="696657" y="3793"/>
                    </a:cubicBezTo>
                    <a:close/>
                    <a:moveTo>
                      <a:pt x="496945" y="381547"/>
                    </a:moveTo>
                    <a:cubicBezTo>
                      <a:pt x="496945" y="402534"/>
                      <a:pt x="479745" y="419704"/>
                      <a:pt x="458723" y="419704"/>
                    </a:cubicBezTo>
                    <a:lnTo>
                      <a:pt x="76500" y="419704"/>
                    </a:lnTo>
                    <a:cubicBezTo>
                      <a:pt x="55478" y="419704"/>
                      <a:pt x="38278" y="402534"/>
                      <a:pt x="38278" y="381547"/>
                    </a:cubicBezTo>
                    <a:lnTo>
                      <a:pt x="38278" y="76291"/>
                    </a:lnTo>
                    <a:cubicBezTo>
                      <a:pt x="38278" y="55305"/>
                      <a:pt x="55478" y="38134"/>
                      <a:pt x="76500" y="38134"/>
                    </a:cubicBezTo>
                    <a:lnTo>
                      <a:pt x="458723" y="38134"/>
                    </a:lnTo>
                    <a:cubicBezTo>
                      <a:pt x="479745" y="38134"/>
                      <a:pt x="496945" y="55305"/>
                      <a:pt x="496945" y="76291"/>
                    </a:cubicBezTo>
                    <a:close/>
                    <a:moveTo>
                      <a:pt x="688057" y="403487"/>
                    </a:moveTo>
                    <a:lnTo>
                      <a:pt x="535168" y="305233"/>
                    </a:lnTo>
                    <a:lnTo>
                      <a:pt x="535168" y="152605"/>
                    </a:lnTo>
                    <a:lnTo>
                      <a:pt x="688057" y="54351"/>
                    </a:lnTo>
                    <a:close/>
                  </a:path>
                </a:pathLst>
              </a:custGeom>
              <a:solidFill>
                <a:srgbClr val="000000"/>
              </a:solidFill>
              <a:ln w="9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C8F927EC-7C84-41B9-B22C-C5213881FF19}"/>
                  </a:ext>
                </a:extLst>
              </p:cNvPr>
              <p:cNvSpPr/>
              <p:nvPr/>
            </p:nvSpPr>
            <p:spPr>
              <a:xfrm>
                <a:off x="5866505" y="1479441"/>
                <a:ext cx="1371017" cy="1435784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A0E4A0D8-0E1B-4F1C-9AEA-2E9D8A753991}"/>
                </a:ext>
              </a:extLst>
            </p:cNvPr>
            <p:cNvSpPr/>
            <p:nvPr/>
          </p:nvSpPr>
          <p:spPr>
            <a:xfrm rot="5400000">
              <a:off x="3961216" y="1689375"/>
              <a:ext cx="726224" cy="457883"/>
            </a:xfrm>
            <a:custGeom>
              <a:avLst/>
              <a:gdLst>
                <a:gd name="connsiteX0" fmla="*/ 696657 w 726224"/>
                <a:gd name="connsiteY0" fmla="*/ 3793 h 457883"/>
                <a:gd name="connsiteX1" fmla="*/ 535168 w 726224"/>
                <a:gd name="connsiteY1" fmla="*/ 107771 h 457883"/>
                <a:gd name="connsiteX2" fmla="*/ 535168 w 726224"/>
                <a:gd name="connsiteY2" fmla="*/ 76291 h 457883"/>
                <a:gd name="connsiteX3" fmla="*/ 458723 w 726224"/>
                <a:gd name="connsiteY3" fmla="*/ -23 h 457883"/>
                <a:gd name="connsiteX4" fmla="*/ 76500 w 726224"/>
                <a:gd name="connsiteY4" fmla="*/ -23 h 457883"/>
                <a:gd name="connsiteX5" fmla="*/ 55 w 726224"/>
                <a:gd name="connsiteY5" fmla="*/ 76291 h 457883"/>
                <a:gd name="connsiteX6" fmla="*/ 55 w 726224"/>
                <a:gd name="connsiteY6" fmla="*/ 381547 h 457883"/>
                <a:gd name="connsiteX7" fmla="*/ 76500 w 726224"/>
                <a:gd name="connsiteY7" fmla="*/ 457861 h 457883"/>
                <a:gd name="connsiteX8" fmla="*/ 458723 w 726224"/>
                <a:gd name="connsiteY8" fmla="*/ 457861 h 457883"/>
                <a:gd name="connsiteX9" fmla="*/ 535168 w 726224"/>
                <a:gd name="connsiteY9" fmla="*/ 381547 h 457883"/>
                <a:gd name="connsiteX10" fmla="*/ 535168 w 726224"/>
                <a:gd name="connsiteY10" fmla="*/ 350068 h 457883"/>
                <a:gd name="connsiteX11" fmla="*/ 696657 w 726224"/>
                <a:gd name="connsiteY11" fmla="*/ 454045 h 457883"/>
                <a:gd name="connsiteX12" fmla="*/ 726279 w 726224"/>
                <a:gd name="connsiteY12" fmla="*/ 437829 h 457883"/>
                <a:gd name="connsiteX13" fmla="*/ 726279 w 726224"/>
                <a:gd name="connsiteY13" fmla="*/ 19056 h 457883"/>
                <a:gd name="connsiteX14" fmla="*/ 696657 w 726224"/>
                <a:gd name="connsiteY14" fmla="*/ 3793 h 457883"/>
                <a:gd name="connsiteX15" fmla="*/ 496945 w 726224"/>
                <a:gd name="connsiteY15" fmla="*/ 381547 h 457883"/>
                <a:gd name="connsiteX16" fmla="*/ 458723 w 726224"/>
                <a:gd name="connsiteY16" fmla="*/ 419704 h 457883"/>
                <a:gd name="connsiteX17" fmla="*/ 76500 w 726224"/>
                <a:gd name="connsiteY17" fmla="*/ 419704 h 457883"/>
                <a:gd name="connsiteX18" fmla="*/ 38278 w 726224"/>
                <a:gd name="connsiteY18" fmla="*/ 381547 h 457883"/>
                <a:gd name="connsiteX19" fmla="*/ 38278 w 726224"/>
                <a:gd name="connsiteY19" fmla="*/ 76291 h 457883"/>
                <a:gd name="connsiteX20" fmla="*/ 76500 w 726224"/>
                <a:gd name="connsiteY20" fmla="*/ 38134 h 457883"/>
                <a:gd name="connsiteX21" fmla="*/ 458723 w 726224"/>
                <a:gd name="connsiteY21" fmla="*/ 38134 h 457883"/>
                <a:gd name="connsiteX22" fmla="*/ 496945 w 726224"/>
                <a:gd name="connsiteY22" fmla="*/ 76291 h 457883"/>
                <a:gd name="connsiteX23" fmla="*/ 688057 w 726224"/>
                <a:gd name="connsiteY23" fmla="*/ 403487 h 457883"/>
                <a:gd name="connsiteX24" fmla="*/ 535168 w 726224"/>
                <a:gd name="connsiteY24" fmla="*/ 305233 h 457883"/>
                <a:gd name="connsiteX25" fmla="*/ 535168 w 726224"/>
                <a:gd name="connsiteY25" fmla="*/ 152605 h 457883"/>
                <a:gd name="connsiteX26" fmla="*/ 688057 w 726224"/>
                <a:gd name="connsiteY26" fmla="*/ 54351 h 45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6224" h="457883">
                  <a:moveTo>
                    <a:pt x="696657" y="3793"/>
                  </a:moveTo>
                  <a:lnTo>
                    <a:pt x="535168" y="107771"/>
                  </a:lnTo>
                  <a:lnTo>
                    <a:pt x="535168" y="76291"/>
                  </a:lnTo>
                  <a:cubicBezTo>
                    <a:pt x="535168" y="34319"/>
                    <a:pt x="500768" y="-23"/>
                    <a:pt x="458723" y="-23"/>
                  </a:cubicBezTo>
                  <a:lnTo>
                    <a:pt x="76500" y="-23"/>
                  </a:lnTo>
                  <a:cubicBezTo>
                    <a:pt x="34455" y="-23"/>
                    <a:pt x="55" y="34319"/>
                    <a:pt x="55" y="76291"/>
                  </a:cubicBezTo>
                  <a:lnTo>
                    <a:pt x="55" y="381547"/>
                  </a:lnTo>
                  <a:cubicBezTo>
                    <a:pt x="55" y="423520"/>
                    <a:pt x="34455" y="457861"/>
                    <a:pt x="76500" y="457861"/>
                  </a:cubicBezTo>
                  <a:lnTo>
                    <a:pt x="458723" y="457861"/>
                  </a:lnTo>
                  <a:cubicBezTo>
                    <a:pt x="500768" y="457861"/>
                    <a:pt x="535168" y="423520"/>
                    <a:pt x="535168" y="381547"/>
                  </a:cubicBezTo>
                  <a:lnTo>
                    <a:pt x="535168" y="350068"/>
                  </a:lnTo>
                  <a:lnTo>
                    <a:pt x="696657" y="454045"/>
                  </a:lnTo>
                  <a:cubicBezTo>
                    <a:pt x="714813" y="463585"/>
                    <a:pt x="726279" y="447368"/>
                    <a:pt x="726279" y="437829"/>
                  </a:cubicBezTo>
                  <a:lnTo>
                    <a:pt x="726279" y="19056"/>
                  </a:lnTo>
                  <a:cubicBezTo>
                    <a:pt x="726279" y="9517"/>
                    <a:pt x="715768" y="-7654"/>
                    <a:pt x="696657" y="3793"/>
                  </a:cubicBezTo>
                  <a:close/>
                  <a:moveTo>
                    <a:pt x="496945" y="381547"/>
                  </a:moveTo>
                  <a:cubicBezTo>
                    <a:pt x="496945" y="402534"/>
                    <a:pt x="479745" y="419704"/>
                    <a:pt x="458723" y="419704"/>
                  </a:cubicBezTo>
                  <a:lnTo>
                    <a:pt x="76500" y="419704"/>
                  </a:lnTo>
                  <a:cubicBezTo>
                    <a:pt x="55478" y="419704"/>
                    <a:pt x="38278" y="402534"/>
                    <a:pt x="38278" y="381547"/>
                  </a:cubicBezTo>
                  <a:lnTo>
                    <a:pt x="38278" y="76291"/>
                  </a:lnTo>
                  <a:cubicBezTo>
                    <a:pt x="38278" y="55305"/>
                    <a:pt x="55478" y="38134"/>
                    <a:pt x="76500" y="38134"/>
                  </a:cubicBezTo>
                  <a:lnTo>
                    <a:pt x="458723" y="38134"/>
                  </a:lnTo>
                  <a:cubicBezTo>
                    <a:pt x="479745" y="38134"/>
                    <a:pt x="496945" y="55305"/>
                    <a:pt x="496945" y="76291"/>
                  </a:cubicBezTo>
                  <a:close/>
                  <a:moveTo>
                    <a:pt x="688057" y="403487"/>
                  </a:moveTo>
                  <a:lnTo>
                    <a:pt x="535168" y="305233"/>
                  </a:lnTo>
                  <a:lnTo>
                    <a:pt x="535168" y="152605"/>
                  </a:lnTo>
                  <a:lnTo>
                    <a:pt x="688057" y="54351"/>
                  </a:lnTo>
                  <a:close/>
                </a:path>
              </a:pathLst>
            </a:custGeom>
            <a:solidFill>
              <a:srgbClr val="000000"/>
            </a:solidFill>
            <a:ln w="9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CC65AA0A-171F-4CC5-AC54-181E002AADCE}"/>
                </a:ext>
              </a:extLst>
            </p:cNvPr>
            <p:cNvSpPr/>
            <p:nvPr/>
          </p:nvSpPr>
          <p:spPr>
            <a:xfrm rot="3111290">
              <a:off x="992311" y="2151720"/>
              <a:ext cx="726224" cy="457883"/>
            </a:xfrm>
            <a:custGeom>
              <a:avLst/>
              <a:gdLst>
                <a:gd name="connsiteX0" fmla="*/ 696657 w 726224"/>
                <a:gd name="connsiteY0" fmla="*/ 3793 h 457883"/>
                <a:gd name="connsiteX1" fmla="*/ 535168 w 726224"/>
                <a:gd name="connsiteY1" fmla="*/ 107771 h 457883"/>
                <a:gd name="connsiteX2" fmla="*/ 535168 w 726224"/>
                <a:gd name="connsiteY2" fmla="*/ 76291 h 457883"/>
                <a:gd name="connsiteX3" fmla="*/ 458723 w 726224"/>
                <a:gd name="connsiteY3" fmla="*/ -23 h 457883"/>
                <a:gd name="connsiteX4" fmla="*/ 76500 w 726224"/>
                <a:gd name="connsiteY4" fmla="*/ -23 h 457883"/>
                <a:gd name="connsiteX5" fmla="*/ 55 w 726224"/>
                <a:gd name="connsiteY5" fmla="*/ 76291 h 457883"/>
                <a:gd name="connsiteX6" fmla="*/ 55 w 726224"/>
                <a:gd name="connsiteY6" fmla="*/ 381547 h 457883"/>
                <a:gd name="connsiteX7" fmla="*/ 76500 w 726224"/>
                <a:gd name="connsiteY7" fmla="*/ 457861 h 457883"/>
                <a:gd name="connsiteX8" fmla="*/ 458723 w 726224"/>
                <a:gd name="connsiteY8" fmla="*/ 457861 h 457883"/>
                <a:gd name="connsiteX9" fmla="*/ 535168 w 726224"/>
                <a:gd name="connsiteY9" fmla="*/ 381547 h 457883"/>
                <a:gd name="connsiteX10" fmla="*/ 535168 w 726224"/>
                <a:gd name="connsiteY10" fmla="*/ 350068 h 457883"/>
                <a:gd name="connsiteX11" fmla="*/ 696657 w 726224"/>
                <a:gd name="connsiteY11" fmla="*/ 454045 h 457883"/>
                <a:gd name="connsiteX12" fmla="*/ 726279 w 726224"/>
                <a:gd name="connsiteY12" fmla="*/ 437829 h 457883"/>
                <a:gd name="connsiteX13" fmla="*/ 726279 w 726224"/>
                <a:gd name="connsiteY13" fmla="*/ 19056 h 457883"/>
                <a:gd name="connsiteX14" fmla="*/ 696657 w 726224"/>
                <a:gd name="connsiteY14" fmla="*/ 3793 h 457883"/>
                <a:gd name="connsiteX15" fmla="*/ 496945 w 726224"/>
                <a:gd name="connsiteY15" fmla="*/ 381547 h 457883"/>
                <a:gd name="connsiteX16" fmla="*/ 458723 w 726224"/>
                <a:gd name="connsiteY16" fmla="*/ 419704 h 457883"/>
                <a:gd name="connsiteX17" fmla="*/ 76500 w 726224"/>
                <a:gd name="connsiteY17" fmla="*/ 419704 h 457883"/>
                <a:gd name="connsiteX18" fmla="*/ 38278 w 726224"/>
                <a:gd name="connsiteY18" fmla="*/ 381547 h 457883"/>
                <a:gd name="connsiteX19" fmla="*/ 38278 w 726224"/>
                <a:gd name="connsiteY19" fmla="*/ 76291 h 457883"/>
                <a:gd name="connsiteX20" fmla="*/ 76500 w 726224"/>
                <a:gd name="connsiteY20" fmla="*/ 38134 h 457883"/>
                <a:gd name="connsiteX21" fmla="*/ 458723 w 726224"/>
                <a:gd name="connsiteY21" fmla="*/ 38134 h 457883"/>
                <a:gd name="connsiteX22" fmla="*/ 496945 w 726224"/>
                <a:gd name="connsiteY22" fmla="*/ 76291 h 457883"/>
                <a:gd name="connsiteX23" fmla="*/ 688057 w 726224"/>
                <a:gd name="connsiteY23" fmla="*/ 403487 h 457883"/>
                <a:gd name="connsiteX24" fmla="*/ 535168 w 726224"/>
                <a:gd name="connsiteY24" fmla="*/ 305233 h 457883"/>
                <a:gd name="connsiteX25" fmla="*/ 535168 w 726224"/>
                <a:gd name="connsiteY25" fmla="*/ 152605 h 457883"/>
                <a:gd name="connsiteX26" fmla="*/ 688057 w 726224"/>
                <a:gd name="connsiteY26" fmla="*/ 54351 h 45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6224" h="457883">
                  <a:moveTo>
                    <a:pt x="696657" y="3793"/>
                  </a:moveTo>
                  <a:lnTo>
                    <a:pt x="535168" y="107771"/>
                  </a:lnTo>
                  <a:lnTo>
                    <a:pt x="535168" y="76291"/>
                  </a:lnTo>
                  <a:cubicBezTo>
                    <a:pt x="535168" y="34319"/>
                    <a:pt x="500768" y="-23"/>
                    <a:pt x="458723" y="-23"/>
                  </a:cubicBezTo>
                  <a:lnTo>
                    <a:pt x="76500" y="-23"/>
                  </a:lnTo>
                  <a:cubicBezTo>
                    <a:pt x="34455" y="-23"/>
                    <a:pt x="55" y="34319"/>
                    <a:pt x="55" y="76291"/>
                  </a:cubicBezTo>
                  <a:lnTo>
                    <a:pt x="55" y="381547"/>
                  </a:lnTo>
                  <a:cubicBezTo>
                    <a:pt x="55" y="423520"/>
                    <a:pt x="34455" y="457861"/>
                    <a:pt x="76500" y="457861"/>
                  </a:cubicBezTo>
                  <a:lnTo>
                    <a:pt x="458723" y="457861"/>
                  </a:lnTo>
                  <a:cubicBezTo>
                    <a:pt x="500768" y="457861"/>
                    <a:pt x="535168" y="423520"/>
                    <a:pt x="535168" y="381547"/>
                  </a:cubicBezTo>
                  <a:lnTo>
                    <a:pt x="535168" y="350068"/>
                  </a:lnTo>
                  <a:lnTo>
                    <a:pt x="696657" y="454045"/>
                  </a:lnTo>
                  <a:cubicBezTo>
                    <a:pt x="714813" y="463585"/>
                    <a:pt x="726279" y="447368"/>
                    <a:pt x="726279" y="437829"/>
                  </a:cubicBezTo>
                  <a:lnTo>
                    <a:pt x="726279" y="19056"/>
                  </a:lnTo>
                  <a:cubicBezTo>
                    <a:pt x="726279" y="9517"/>
                    <a:pt x="715768" y="-7654"/>
                    <a:pt x="696657" y="3793"/>
                  </a:cubicBezTo>
                  <a:close/>
                  <a:moveTo>
                    <a:pt x="496945" y="381547"/>
                  </a:moveTo>
                  <a:cubicBezTo>
                    <a:pt x="496945" y="402534"/>
                    <a:pt x="479745" y="419704"/>
                    <a:pt x="458723" y="419704"/>
                  </a:cubicBezTo>
                  <a:lnTo>
                    <a:pt x="76500" y="419704"/>
                  </a:lnTo>
                  <a:cubicBezTo>
                    <a:pt x="55478" y="419704"/>
                    <a:pt x="38278" y="402534"/>
                    <a:pt x="38278" y="381547"/>
                  </a:cubicBezTo>
                  <a:lnTo>
                    <a:pt x="38278" y="76291"/>
                  </a:lnTo>
                  <a:cubicBezTo>
                    <a:pt x="38278" y="55305"/>
                    <a:pt x="55478" y="38134"/>
                    <a:pt x="76500" y="38134"/>
                  </a:cubicBezTo>
                  <a:lnTo>
                    <a:pt x="458723" y="38134"/>
                  </a:lnTo>
                  <a:cubicBezTo>
                    <a:pt x="479745" y="38134"/>
                    <a:pt x="496945" y="55305"/>
                    <a:pt x="496945" y="76291"/>
                  </a:cubicBezTo>
                  <a:close/>
                  <a:moveTo>
                    <a:pt x="688057" y="403487"/>
                  </a:moveTo>
                  <a:lnTo>
                    <a:pt x="535168" y="305233"/>
                  </a:lnTo>
                  <a:lnTo>
                    <a:pt x="535168" y="152605"/>
                  </a:lnTo>
                  <a:lnTo>
                    <a:pt x="688057" y="54351"/>
                  </a:lnTo>
                  <a:close/>
                </a:path>
              </a:pathLst>
            </a:custGeom>
            <a:solidFill>
              <a:srgbClr val="000000"/>
            </a:solidFill>
            <a:ln w="95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AE2BF6A-CEB5-4957-A1E1-DA1EC7F300E0}"/>
                </a:ext>
              </a:extLst>
            </p:cNvPr>
            <p:cNvSpPr/>
            <p:nvPr/>
          </p:nvSpPr>
          <p:spPr>
            <a:xfrm>
              <a:off x="3840508" y="1418917"/>
              <a:ext cx="967640" cy="101335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B1B31DE-924B-46DC-8541-1FA4C1EFE919}"/>
                </a:ext>
              </a:extLst>
            </p:cNvPr>
            <p:cNvSpPr/>
            <p:nvPr/>
          </p:nvSpPr>
          <p:spPr>
            <a:xfrm>
              <a:off x="876991" y="1897308"/>
              <a:ext cx="967640" cy="101335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596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87C639-BCD2-4ABE-ABE7-D23C525F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E0F5B1-75B7-4F45-B21D-75F50F02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6BFE47-59DC-4B5E-89E5-6C729241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45</a:t>
            </a:fld>
            <a:endParaRPr lang="fr-FR" dirty="0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FDEE201D-60BC-4EA8-9818-B3E223A8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 anchor="t"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Mappings</a:t>
            </a:r>
            <a:r>
              <a:rPr lang="fr-FR" dirty="0"/>
              <a:t> </a:t>
            </a: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EA5CC1F-D5D3-4451-B14F-A6A42C1A153B}"/>
              </a:ext>
            </a:extLst>
          </p:cNvPr>
          <p:cNvGrpSpPr/>
          <p:nvPr/>
        </p:nvGrpSpPr>
        <p:grpSpPr>
          <a:xfrm>
            <a:off x="838200" y="2675241"/>
            <a:ext cx="3151766" cy="2531978"/>
            <a:chOff x="838200" y="2163011"/>
            <a:chExt cx="3151766" cy="253197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9E3629EC-535A-469D-8CFE-AA2723666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2163011"/>
              <a:ext cx="3151766" cy="2531978"/>
            </a:xfrm>
            <a:prstGeom prst="rect">
              <a:avLst/>
            </a:prstGeom>
          </p:spPr>
        </p:pic>
        <p:pic>
          <p:nvPicPr>
            <p:cNvPr id="25" name="Graphique 7">
              <a:extLst>
                <a:ext uri="{FF2B5EF4-FFF2-40B4-BE49-F238E27FC236}">
                  <a16:creationId xmlns:a16="http://schemas.microsoft.com/office/drawing/2014/main" id="{6256EFCD-CB94-4A43-872E-05F83628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9169" y="3692943"/>
              <a:ext cx="1130882" cy="676276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E6652CA-B946-461C-886A-EDED862764F0}"/>
              </a:ext>
            </a:extLst>
          </p:cNvPr>
          <p:cNvGrpSpPr/>
          <p:nvPr/>
        </p:nvGrpSpPr>
        <p:grpSpPr>
          <a:xfrm>
            <a:off x="4559839" y="2671010"/>
            <a:ext cx="3157034" cy="2536209"/>
            <a:chOff x="4557206" y="2163010"/>
            <a:chExt cx="3157034" cy="253620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B89203A-85E6-40B6-9684-86A4C824D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7206" y="2163010"/>
              <a:ext cx="3157034" cy="2536209"/>
            </a:xfrm>
            <a:prstGeom prst="rect">
              <a:avLst/>
            </a:prstGeom>
          </p:spPr>
        </p:pic>
        <p:pic>
          <p:nvPicPr>
            <p:cNvPr id="26" name="Graphique 7">
              <a:extLst>
                <a:ext uri="{FF2B5EF4-FFF2-40B4-BE49-F238E27FC236}">
                  <a16:creationId xmlns:a16="http://schemas.microsoft.com/office/drawing/2014/main" id="{6256EFCD-CB94-4A43-872E-05F83628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93399" y="2313622"/>
              <a:ext cx="1130882" cy="676276"/>
            </a:xfrm>
            <a:prstGeom prst="rect">
              <a:avLst/>
            </a:prstGeom>
          </p:spPr>
        </p:pic>
        <p:pic>
          <p:nvPicPr>
            <p:cNvPr id="27" name="Graphique 7">
              <a:extLst>
                <a:ext uri="{FF2B5EF4-FFF2-40B4-BE49-F238E27FC236}">
                  <a16:creationId xmlns:a16="http://schemas.microsoft.com/office/drawing/2014/main" id="{6256EFCD-CB94-4A43-872E-05F83628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9619" y="3656463"/>
              <a:ext cx="1130882" cy="676276"/>
            </a:xfrm>
            <a:prstGeom prst="rect">
              <a:avLst/>
            </a:prstGeom>
          </p:spPr>
        </p:pic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362F819F-0D63-4A61-AE2D-795E91911EB0}"/>
              </a:ext>
            </a:extLst>
          </p:cNvPr>
          <p:cNvGrpSpPr/>
          <p:nvPr/>
        </p:nvGrpSpPr>
        <p:grpSpPr>
          <a:xfrm>
            <a:off x="8286746" y="2743295"/>
            <a:ext cx="3067054" cy="2463924"/>
            <a:chOff x="8286746" y="2163010"/>
            <a:chExt cx="3067054" cy="2463924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286986AE-EA6A-47D8-B69F-261181A8C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6746" y="2163010"/>
              <a:ext cx="3067054" cy="2463924"/>
            </a:xfrm>
            <a:prstGeom prst="rect">
              <a:avLst/>
            </a:prstGeom>
          </p:spPr>
        </p:pic>
        <p:pic>
          <p:nvPicPr>
            <p:cNvPr id="28" name="Graphique 7">
              <a:extLst>
                <a:ext uri="{FF2B5EF4-FFF2-40B4-BE49-F238E27FC236}">
                  <a16:creationId xmlns:a16="http://schemas.microsoft.com/office/drawing/2014/main" id="{6256EFCD-CB94-4A43-872E-05F83628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69159" y="3761422"/>
              <a:ext cx="1130882" cy="676276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438D86AE-9E17-482D-99F5-75490306C6EE}"/>
              </a:ext>
            </a:extLst>
          </p:cNvPr>
          <p:cNvGrpSpPr/>
          <p:nvPr/>
        </p:nvGrpSpPr>
        <p:grpSpPr>
          <a:xfrm>
            <a:off x="838200" y="1029689"/>
            <a:ext cx="4345225" cy="666800"/>
            <a:chOff x="7946738" y="567519"/>
            <a:chExt cx="5958718" cy="914400"/>
          </a:xfrm>
        </p:grpSpPr>
        <p:pic>
          <p:nvPicPr>
            <p:cNvPr id="32" name="Graphique 17" descr="Tablette">
              <a:extLst>
                <a:ext uri="{FF2B5EF4-FFF2-40B4-BE49-F238E27FC236}">
                  <a16:creationId xmlns:a16="http://schemas.microsoft.com/office/drawing/2014/main" id="{BA1975E8-CBD1-4EF6-A920-33CCC3396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46738" y="567519"/>
              <a:ext cx="914400" cy="914400"/>
            </a:xfrm>
            <a:prstGeom prst="rect">
              <a:avLst/>
            </a:prstGeom>
          </p:spPr>
        </p:pic>
        <p:pic>
          <p:nvPicPr>
            <p:cNvPr id="33" name="Graphique 21">
              <a:extLst>
                <a:ext uri="{FF2B5EF4-FFF2-40B4-BE49-F238E27FC236}">
                  <a16:creationId xmlns:a16="http://schemas.microsoft.com/office/drawing/2014/main" id="{EBFE8C3F-3553-4EBB-9B40-820DD857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85573" y="568466"/>
              <a:ext cx="1130882" cy="676276"/>
            </a:xfrm>
            <a:prstGeom prst="rect">
              <a:avLst/>
            </a:prstGeom>
          </p:spPr>
        </p:pic>
        <p:pic>
          <p:nvPicPr>
            <p:cNvPr id="34" name="Arrow.png">
              <a:extLst>
                <a:ext uri="{FF2B5EF4-FFF2-40B4-BE49-F238E27FC236}">
                  <a16:creationId xmlns:a16="http://schemas.microsoft.com/office/drawing/2014/main" id="{0B813EC6-0465-4F12-9AC2-0EDA6CA7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163615" y="604867"/>
              <a:ext cx="1388915" cy="83970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Graphique 23">
              <a:extLst>
                <a:ext uri="{FF2B5EF4-FFF2-40B4-BE49-F238E27FC236}">
                  <a16:creationId xmlns:a16="http://schemas.microsoft.com/office/drawing/2014/main" id="{DCBA9489-16CC-4783-BB26-655E972AD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74574" y="568466"/>
              <a:ext cx="1130882" cy="676276"/>
            </a:xfrm>
            <a:prstGeom prst="rect">
              <a:avLst/>
            </a:prstGeom>
          </p:spPr>
        </p:pic>
        <p:pic>
          <p:nvPicPr>
            <p:cNvPr id="36" name="Graphique 19" descr="Casque de réalité virtuelle">
              <a:extLst>
                <a:ext uri="{FF2B5EF4-FFF2-40B4-BE49-F238E27FC236}">
                  <a16:creationId xmlns:a16="http://schemas.microsoft.com/office/drawing/2014/main" id="{D2E35D8F-4102-4C9E-BF84-4A81F9E50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699691" y="567519"/>
              <a:ext cx="914400" cy="914400"/>
            </a:xfrm>
            <a:prstGeom prst="rect">
              <a:avLst/>
            </a:prstGeom>
          </p:spPr>
        </p:pic>
      </p:grpSp>
      <p:sp>
        <p:nvSpPr>
          <p:cNvPr id="41" name="ZoneTexte 12">
            <a:extLst>
              <a:ext uri="{FF2B5EF4-FFF2-40B4-BE49-F238E27FC236}">
                <a16:creationId xmlns:a16="http://schemas.microsoft.com/office/drawing/2014/main" id="{47A870FA-0AF7-418F-B448-B2FF3AF546B8}"/>
              </a:ext>
            </a:extLst>
          </p:cNvPr>
          <p:cNvSpPr txBox="1"/>
          <p:nvPr/>
        </p:nvSpPr>
        <p:spPr>
          <a:xfrm>
            <a:off x="1526811" y="2151694"/>
            <a:ext cx="1672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Naïve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2" name="ZoneTexte 13">
            <a:extLst>
              <a:ext uri="{FF2B5EF4-FFF2-40B4-BE49-F238E27FC236}">
                <a16:creationId xmlns:a16="http://schemas.microsoft.com/office/drawing/2014/main" id="{63C89F7E-25F6-4B28-A140-C02CC0AF1DD4}"/>
              </a:ext>
            </a:extLst>
          </p:cNvPr>
          <p:cNvSpPr txBox="1"/>
          <p:nvPr/>
        </p:nvSpPr>
        <p:spPr>
          <a:xfrm>
            <a:off x="5183425" y="2152648"/>
            <a:ext cx="170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Relative-</a:t>
            </a:r>
            <a:r>
              <a:rPr lang="fr-FR" dirty="0" err="1"/>
              <a:t>Aligned</a:t>
            </a:r>
            <a:endParaRPr lang="fr-FR" dirty="0"/>
          </a:p>
        </p:txBody>
      </p:sp>
      <p:sp>
        <p:nvSpPr>
          <p:cNvPr id="43" name="ZoneTexte 14">
            <a:extLst>
              <a:ext uri="{FF2B5EF4-FFF2-40B4-BE49-F238E27FC236}">
                <a16:creationId xmlns:a16="http://schemas.microsoft.com/office/drawing/2014/main" id="{AF1027D8-4BCA-4386-9619-447DE960553F}"/>
              </a:ext>
            </a:extLst>
          </p:cNvPr>
          <p:cNvSpPr txBox="1"/>
          <p:nvPr/>
        </p:nvSpPr>
        <p:spPr>
          <a:xfrm>
            <a:off x="9120408" y="2149790"/>
            <a:ext cx="133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Relative-Full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D6169845-6BCC-4CF8-97D1-B586A247328B}"/>
              </a:ext>
            </a:extLst>
          </p:cNvPr>
          <p:cNvSpPr/>
          <p:nvPr/>
        </p:nvSpPr>
        <p:spPr>
          <a:xfrm>
            <a:off x="4241734" y="2076050"/>
            <a:ext cx="7292136" cy="36084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45" name="ZoneTexte 15">
            <a:extLst>
              <a:ext uri="{FF2B5EF4-FFF2-40B4-BE49-F238E27FC236}">
                <a16:creationId xmlns:a16="http://schemas.microsoft.com/office/drawing/2014/main" id="{F32BB0B1-E3C5-44B5-AC61-9EB5F78D48AD}"/>
              </a:ext>
            </a:extLst>
          </p:cNvPr>
          <p:cNvSpPr txBox="1"/>
          <p:nvPr/>
        </p:nvSpPr>
        <p:spPr>
          <a:xfrm>
            <a:off x="6849417" y="5245323"/>
            <a:ext cx="190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Relative </a:t>
            </a:r>
            <a:r>
              <a:rPr lang="fr-FR" dirty="0" err="1"/>
              <a:t>Mappings</a:t>
            </a:r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CC9A29E-134D-4B58-BC03-25E560DC4F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343834" y="2455715"/>
            <a:ext cx="694694" cy="11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 animBg="1"/>
      <p:bldP spid="4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118116-9A43-471C-9E97-CC4385FF8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23D6E7-DF34-493D-9A10-703065CE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29F7AD-5071-47AC-BC80-7E4F4B10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46</a:t>
            </a:fld>
            <a:endParaRPr lang="fr-FR" dirty="0"/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CA0E9CC6-7E35-43E2-88FF-534E8A89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 anchor="t"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Directness</a:t>
            </a:r>
            <a:endParaRPr lang="fr-FR" dirty="0"/>
          </a:p>
        </p:txBody>
      </p:sp>
      <p:graphicFrame>
        <p:nvGraphicFramePr>
          <p:cNvPr id="37" name="Tableau 37">
            <a:extLst>
              <a:ext uri="{FF2B5EF4-FFF2-40B4-BE49-F238E27FC236}">
                <a16:creationId xmlns:a16="http://schemas.microsoft.com/office/drawing/2014/main" id="{04B8A875-08FC-493C-AF17-8E3992A8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638883"/>
              </p:ext>
            </p:extLst>
          </p:nvPr>
        </p:nvGraphicFramePr>
        <p:xfrm>
          <a:off x="1965697" y="4239273"/>
          <a:ext cx="8350031" cy="16962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79185">
                  <a:extLst>
                    <a:ext uri="{9D8B030D-6E8A-4147-A177-3AD203B41FA5}">
                      <a16:colId xmlns:a16="http://schemas.microsoft.com/office/drawing/2014/main" val="956720666"/>
                    </a:ext>
                  </a:extLst>
                </a:gridCol>
                <a:gridCol w="4170846">
                  <a:extLst>
                    <a:ext uri="{9D8B030D-6E8A-4147-A177-3AD203B41FA5}">
                      <a16:colId xmlns:a16="http://schemas.microsoft.com/office/drawing/2014/main" val="462357936"/>
                    </a:ext>
                  </a:extLst>
                </a:gridCol>
              </a:tblGrid>
              <a:tr h="509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1770236"/>
                  </a:ext>
                </a:extLst>
              </a:tr>
              <a:tr h="3955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3114255"/>
                  </a:ext>
                </a:extLst>
              </a:tr>
              <a:tr h="4085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587054"/>
                  </a:ext>
                </a:extLst>
              </a:tr>
              <a:tr h="382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722844"/>
                  </a:ext>
                </a:extLst>
              </a:tr>
            </a:tbl>
          </a:graphicData>
        </a:graphic>
      </p:graphicFrame>
      <p:sp>
        <p:nvSpPr>
          <p:cNvPr id="51" name="ZoneTexte 12">
            <a:extLst>
              <a:ext uri="{FF2B5EF4-FFF2-40B4-BE49-F238E27FC236}">
                <a16:creationId xmlns:a16="http://schemas.microsoft.com/office/drawing/2014/main" id="{FD15A0FB-231F-4D54-ADFF-03D0AAD3979A}"/>
              </a:ext>
            </a:extLst>
          </p:cNvPr>
          <p:cNvSpPr txBox="1"/>
          <p:nvPr/>
        </p:nvSpPr>
        <p:spPr>
          <a:xfrm>
            <a:off x="2122187" y="4806495"/>
            <a:ext cx="1545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Naïve </a:t>
            </a:r>
            <a:r>
              <a:rPr lang="fr-FR" sz="1200" dirty="0" err="1"/>
              <a:t>Approach</a:t>
            </a:r>
            <a:endParaRPr lang="fr-FR" sz="1200" dirty="0"/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1E9DF744-AF52-423C-96E8-748C7C9C88B6}"/>
              </a:ext>
            </a:extLst>
          </p:cNvPr>
          <p:cNvGrpSpPr/>
          <p:nvPr/>
        </p:nvGrpSpPr>
        <p:grpSpPr>
          <a:xfrm>
            <a:off x="8492415" y="2594393"/>
            <a:ext cx="2409426" cy="568633"/>
            <a:chOff x="1677700" y="1902700"/>
            <a:chExt cx="2409426" cy="568633"/>
          </a:xfrm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9E2C3EA8-C8CC-4407-AAEC-B2EA20236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73412" y="1954745"/>
              <a:ext cx="452124" cy="322946"/>
            </a:xfrm>
            <a:prstGeom prst="rect">
              <a:avLst/>
            </a:prstGeom>
          </p:spPr>
        </p:pic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E08B7F81-5E47-4C7D-9C63-85BC60E94D9A}"/>
                </a:ext>
              </a:extLst>
            </p:cNvPr>
            <p:cNvSpPr txBox="1"/>
            <p:nvPr/>
          </p:nvSpPr>
          <p:spPr>
            <a:xfrm>
              <a:off x="3501709" y="1954745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(3D)</a:t>
              </a:r>
              <a:endParaRPr lang="en-US" dirty="0"/>
            </a:p>
          </p:txBody>
        </p:sp>
        <p:pic>
          <p:nvPicPr>
            <p:cNvPr id="62" name="Tangible.png">
              <a:extLst>
                <a:ext uri="{FF2B5EF4-FFF2-40B4-BE49-F238E27FC236}">
                  <a16:creationId xmlns:a16="http://schemas.microsoft.com/office/drawing/2014/main" id="{2A72F3EE-71A2-4170-9902-0DA73FB45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7700" y="1902700"/>
              <a:ext cx="1033249" cy="56863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1AE3E8EA-1B28-4717-8CC7-47422B1DB1F8}"/>
              </a:ext>
            </a:extLst>
          </p:cNvPr>
          <p:cNvGrpSpPr/>
          <p:nvPr/>
        </p:nvGrpSpPr>
        <p:grpSpPr>
          <a:xfrm>
            <a:off x="2324680" y="4164174"/>
            <a:ext cx="6312970" cy="687070"/>
            <a:chOff x="2014082" y="2845862"/>
            <a:chExt cx="6312970" cy="687070"/>
          </a:xfrm>
        </p:grpSpPr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B0D871BD-4088-4363-8D82-28455D7BC83A}"/>
                </a:ext>
              </a:extLst>
            </p:cNvPr>
            <p:cNvGrpSpPr/>
            <p:nvPr/>
          </p:nvGrpSpPr>
          <p:grpSpPr>
            <a:xfrm>
              <a:off x="2014082" y="2866132"/>
              <a:ext cx="1850868" cy="666800"/>
              <a:chOff x="2014082" y="2866132"/>
              <a:chExt cx="1850868" cy="666800"/>
            </a:xfrm>
          </p:grpSpPr>
          <p:pic>
            <p:nvPicPr>
              <p:cNvPr id="38" name="Graphique 37" descr="Casque de réalité virtuelle">
                <a:extLst>
                  <a:ext uri="{FF2B5EF4-FFF2-40B4-BE49-F238E27FC236}">
                    <a16:creationId xmlns:a16="http://schemas.microsoft.com/office/drawing/2014/main" id="{93129D8A-985E-409C-97FD-4934E9236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014082" y="2866132"/>
                <a:ext cx="666800" cy="666800"/>
              </a:xfrm>
              <a:prstGeom prst="rect">
                <a:avLst/>
              </a:prstGeom>
            </p:spPr>
          </p:pic>
          <p:pic>
            <p:nvPicPr>
              <p:cNvPr id="59" name="Graphique 58">
                <a:extLst>
                  <a:ext uri="{FF2B5EF4-FFF2-40B4-BE49-F238E27FC236}">
                    <a16:creationId xmlns:a16="http://schemas.microsoft.com/office/drawing/2014/main" id="{B10DE774-ED85-4428-A04E-4AF7DDCFD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029659" y="3048061"/>
                <a:ext cx="286907" cy="286907"/>
              </a:xfrm>
              <a:prstGeom prst="rect">
                <a:avLst/>
              </a:prstGeom>
            </p:spPr>
          </p:pic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7A738403-0BE0-4A62-ADAD-04C772CB90BD}"/>
                  </a:ext>
                </a:extLst>
              </p:cNvPr>
              <p:cNvSpPr txBox="1"/>
              <p:nvPr/>
            </p:nvSpPr>
            <p:spPr>
              <a:xfrm>
                <a:off x="3279533" y="3014866"/>
                <a:ext cx="58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(3D)</a:t>
                </a:r>
                <a:endParaRPr lang="en-US" dirty="0"/>
              </a:p>
            </p:txBody>
          </p:sp>
        </p:grpSp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7E8E0930-671E-4FC0-A319-E23408FCC45D}"/>
                </a:ext>
              </a:extLst>
            </p:cNvPr>
            <p:cNvGrpSpPr/>
            <p:nvPr/>
          </p:nvGrpSpPr>
          <p:grpSpPr>
            <a:xfrm>
              <a:off x="6481427" y="2845862"/>
              <a:ext cx="1845625" cy="666800"/>
              <a:chOff x="6481427" y="2845862"/>
              <a:chExt cx="1845625" cy="666800"/>
            </a:xfrm>
          </p:grpSpPr>
          <p:pic>
            <p:nvPicPr>
              <p:cNvPr id="39" name="Graphique 17" descr="Tablette">
                <a:extLst>
                  <a:ext uri="{FF2B5EF4-FFF2-40B4-BE49-F238E27FC236}">
                    <a16:creationId xmlns:a16="http://schemas.microsoft.com/office/drawing/2014/main" id="{9D2ACC9F-2F58-4F47-B64F-3B7809B93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481427" y="2845862"/>
                <a:ext cx="666800" cy="666800"/>
              </a:xfrm>
              <a:prstGeom prst="rect">
                <a:avLst/>
              </a:prstGeom>
            </p:spPr>
          </p:pic>
          <p:pic>
            <p:nvPicPr>
              <p:cNvPr id="63" name="Graphique 62">
                <a:extLst>
                  <a:ext uri="{FF2B5EF4-FFF2-40B4-BE49-F238E27FC236}">
                    <a16:creationId xmlns:a16="http://schemas.microsoft.com/office/drawing/2014/main" id="{9A132BC0-D1AC-486B-9601-DED370F58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491761" y="3066924"/>
                <a:ext cx="286907" cy="286907"/>
              </a:xfrm>
              <a:prstGeom prst="rect">
                <a:avLst/>
              </a:prstGeom>
            </p:spPr>
          </p:pic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9A006100-8C81-4CC3-8AD8-8B81BBC636D2}"/>
                  </a:ext>
                </a:extLst>
              </p:cNvPr>
              <p:cNvSpPr txBox="1"/>
              <p:nvPr/>
            </p:nvSpPr>
            <p:spPr>
              <a:xfrm>
                <a:off x="7741635" y="3033729"/>
                <a:ext cx="58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(2D)</a:t>
                </a:r>
                <a:endParaRPr lang="en-US" dirty="0"/>
              </a:p>
            </p:txBody>
          </p:sp>
        </p:grp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B010F28B-513D-406E-9F87-DB45A374C38C}"/>
              </a:ext>
            </a:extLst>
          </p:cNvPr>
          <p:cNvGrpSpPr/>
          <p:nvPr/>
        </p:nvGrpSpPr>
        <p:grpSpPr>
          <a:xfrm>
            <a:off x="8503452" y="1412426"/>
            <a:ext cx="2398389" cy="870606"/>
            <a:chOff x="4870328" y="1707483"/>
            <a:chExt cx="2398389" cy="870606"/>
          </a:xfrm>
        </p:grpSpPr>
        <p:pic>
          <p:nvPicPr>
            <p:cNvPr id="65" name="Graphique 64">
              <a:extLst>
                <a:ext uri="{FF2B5EF4-FFF2-40B4-BE49-F238E27FC236}">
                  <a16:creationId xmlns:a16="http://schemas.microsoft.com/office/drawing/2014/main" id="{5431FF93-8224-47A5-A164-136CA2C73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870328" y="1707483"/>
              <a:ext cx="870607" cy="870606"/>
            </a:xfrm>
            <a:prstGeom prst="rect">
              <a:avLst/>
            </a:prstGeom>
          </p:spPr>
        </p:pic>
        <p:pic>
          <p:nvPicPr>
            <p:cNvPr id="67" name="Graphique 66">
              <a:extLst>
                <a:ext uri="{FF2B5EF4-FFF2-40B4-BE49-F238E27FC236}">
                  <a16:creationId xmlns:a16="http://schemas.microsoft.com/office/drawing/2014/main" id="{D35EA89A-7A8C-4FAF-BEFB-4815E66D2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353100" y="1973601"/>
              <a:ext cx="330200" cy="412750"/>
            </a:xfrm>
            <a:prstGeom prst="rect">
              <a:avLst/>
            </a:prstGeom>
          </p:spPr>
        </p:pic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C190289-6081-4C14-8C92-C99CA127837D}"/>
                </a:ext>
              </a:extLst>
            </p:cNvPr>
            <p:cNvSpPr txBox="1"/>
            <p:nvPr/>
          </p:nvSpPr>
          <p:spPr>
            <a:xfrm>
              <a:off x="6683300" y="1982090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(3D)</a:t>
              </a:r>
              <a:endParaRPr lang="en-US" dirty="0"/>
            </a:p>
          </p:txBody>
        </p:sp>
      </p:grpSp>
      <p:sp>
        <p:nvSpPr>
          <p:cNvPr id="85" name="ZoneTexte 84">
            <a:extLst>
              <a:ext uri="{FF2B5EF4-FFF2-40B4-BE49-F238E27FC236}">
                <a16:creationId xmlns:a16="http://schemas.microsoft.com/office/drawing/2014/main" id="{0DEF7BBA-B709-4110-8E10-183D792E2849}"/>
              </a:ext>
            </a:extLst>
          </p:cNvPr>
          <p:cNvSpPr txBox="1"/>
          <p:nvPr/>
        </p:nvSpPr>
        <p:spPr>
          <a:xfrm>
            <a:off x="3644749" y="47285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  <a:endParaRPr lang="en-US" dirty="0"/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A5597085-B042-4DA5-942C-26720C2E2AF0}"/>
              </a:ext>
            </a:extLst>
          </p:cNvPr>
          <p:cNvSpPr txBox="1"/>
          <p:nvPr/>
        </p:nvSpPr>
        <p:spPr>
          <a:xfrm>
            <a:off x="4039028" y="47285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  <a:endParaRPr lang="en-US" dirty="0"/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6C429A32-116D-4062-9C21-7EDD0C0E6267}"/>
              </a:ext>
            </a:extLst>
          </p:cNvPr>
          <p:cNvSpPr txBox="1"/>
          <p:nvPr/>
        </p:nvSpPr>
        <p:spPr>
          <a:xfrm>
            <a:off x="4432879" y="47253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  <a:endParaRPr lang="en-US" dirty="0"/>
          </a:p>
        </p:txBody>
      </p:sp>
      <p:sp>
        <p:nvSpPr>
          <p:cNvPr id="88" name="ZoneTexte 12">
            <a:extLst>
              <a:ext uri="{FF2B5EF4-FFF2-40B4-BE49-F238E27FC236}">
                <a16:creationId xmlns:a16="http://schemas.microsoft.com/office/drawing/2014/main" id="{DF381210-5B5B-48A5-AF7D-9FAB624B71D1}"/>
              </a:ext>
            </a:extLst>
          </p:cNvPr>
          <p:cNvSpPr txBox="1"/>
          <p:nvPr/>
        </p:nvSpPr>
        <p:spPr>
          <a:xfrm>
            <a:off x="2122187" y="5206831"/>
            <a:ext cx="1545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Relative-</a:t>
            </a:r>
            <a:r>
              <a:rPr lang="fr-FR" sz="1200" dirty="0" err="1"/>
              <a:t>Aligned</a:t>
            </a:r>
            <a:endParaRPr lang="fr-FR" sz="1200" dirty="0"/>
          </a:p>
        </p:txBody>
      </p:sp>
      <p:pic>
        <p:nvPicPr>
          <p:cNvPr id="89" name="Graphique 88">
            <a:extLst>
              <a:ext uri="{FF2B5EF4-FFF2-40B4-BE49-F238E27FC236}">
                <a16:creationId xmlns:a16="http://schemas.microsoft.com/office/drawing/2014/main" id="{B352E8A0-B3E7-4B53-8DCF-3488089769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83709" y="5251230"/>
            <a:ext cx="183479" cy="183479"/>
          </a:xfrm>
          <a:prstGeom prst="rect">
            <a:avLst/>
          </a:prstGeom>
        </p:spPr>
      </p:pic>
      <p:pic>
        <p:nvPicPr>
          <p:cNvPr id="90" name="Graphique 89">
            <a:extLst>
              <a:ext uri="{FF2B5EF4-FFF2-40B4-BE49-F238E27FC236}">
                <a16:creationId xmlns:a16="http://schemas.microsoft.com/office/drawing/2014/main" id="{FC96E616-DE4D-4F23-A46E-5F2F2F358A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11427" y="5260403"/>
            <a:ext cx="146783" cy="183479"/>
          </a:xfrm>
          <a:prstGeom prst="rect">
            <a:avLst/>
          </a:prstGeom>
        </p:spPr>
      </p:pic>
      <p:sp>
        <p:nvSpPr>
          <p:cNvPr id="92" name="ZoneTexte 91">
            <a:extLst>
              <a:ext uri="{FF2B5EF4-FFF2-40B4-BE49-F238E27FC236}">
                <a16:creationId xmlns:a16="http://schemas.microsoft.com/office/drawing/2014/main" id="{CBE9AD76-AAF4-40A2-B842-CF45D2BD8642}"/>
              </a:ext>
            </a:extLst>
          </p:cNvPr>
          <p:cNvSpPr txBox="1"/>
          <p:nvPr/>
        </p:nvSpPr>
        <p:spPr>
          <a:xfrm>
            <a:off x="3644749" y="51706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  <a:endParaRPr lang="en-US" dirty="0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277D00A1-E9E8-4BD0-97AB-737632D96E6F}"/>
              </a:ext>
            </a:extLst>
          </p:cNvPr>
          <p:cNvSpPr txBox="1"/>
          <p:nvPr/>
        </p:nvSpPr>
        <p:spPr>
          <a:xfrm>
            <a:off x="4039028" y="51706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  <a:endParaRPr lang="en-US" dirty="0"/>
          </a:p>
        </p:txBody>
      </p:sp>
      <p:pic>
        <p:nvPicPr>
          <p:cNvPr id="94" name="Graphique 93">
            <a:extLst>
              <a:ext uri="{FF2B5EF4-FFF2-40B4-BE49-F238E27FC236}">
                <a16:creationId xmlns:a16="http://schemas.microsoft.com/office/drawing/2014/main" id="{523E0ED1-596A-476A-831F-0AE44D849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86144" y="5278672"/>
            <a:ext cx="165131" cy="165131"/>
          </a:xfrm>
          <a:prstGeom prst="rect">
            <a:avLst/>
          </a:prstGeom>
        </p:spPr>
      </p:pic>
      <p:sp>
        <p:nvSpPr>
          <p:cNvPr id="95" name="ZoneTexte 12">
            <a:extLst>
              <a:ext uri="{FF2B5EF4-FFF2-40B4-BE49-F238E27FC236}">
                <a16:creationId xmlns:a16="http://schemas.microsoft.com/office/drawing/2014/main" id="{0BF52ED0-D536-4BFA-9B00-0DCDDB41A116}"/>
              </a:ext>
            </a:extLst>
          </p:cNvPr>
          <p:cNvSpPr txBox="1"/>
          <p:nvPr/>
        </p:nvSpPr>
        <p:spPr>
          <a:xfrm>
            <a:off x="5145311" y="5251222"/>
            <a:ext cx="65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/>
              <a:t>Aligned</a:t>
            </a:r>
            <a:endParaRPr lang="fr-FR" sz="1200" dirty="0"/>
          </a:p>
        </p:txBody>
      </p:sp>
      <p:pic>
        <p:nvPicPr>
          <p:cNvPr id="96" name="Graphique 95">
            <a:extLst>
              <a:ext uri="{FF2B5EF4-FFF2-40B4-BE49-F238E27FC236}">
                <a16:creationId xmlns:a16="http://schemas.microsoft.com/office/drawing/2014/main" id="{29F9A87E-8126-412A-8501-45DE94EB3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01385" y="5251222"/>
            <a:ext cx="256871" cy="183479"/>
          </a:xfrm>
          <a:prstGeom prst="rect">
            <a:avLst/>
          </a:prstGeom>
        </p:spPr>
      </p:pic>
      <p:pic>
        <p:nvPicPr>
          <p:cNvPr id="97" name="Graphique 96">
            <a:extLst>
              <a:ext uri="{FF2B5EF4-FFF2-40B4-BE49-F238E27FC236}">
                <a16:creationId xmlns:a16="http://schemas.microsoft.com/office/drawing/2014/main" id="{E4C0238A-978A-4ECA-904E-F480CF755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97092" y="5284907"/>
            <a:ext cx="256871" cy="183479"/>
          </a:xfrm>
          <a:prstGeom prst="rect">
            <a:avLst/>
          </a:prstGeom>
        </p:spPr>
      </p:pic>
      <p:sp>
        <p:nvSpPr>
          <p:cNvPr id="98" name="ZoneTexte 12">
            <a:extLst>
              <a:ext uri="{FF2B5EF4-FFF2-40B4-BE49-F238E27FC236}">
                <a16:creationId xmlns:a16="http://schemas.microsoft.com/office/drawing/2014/main" id="{AE718D22-7E0B-462C-8EE2-066940A1672E}"/>
              </a:ext>
            </a:extLst>
          </p:cNvPr>
          <p:cNvSpPr txBox="1"/>
          <p:nvPr/>
        </p:nvSpPr>
        <p:spPr>
          <a:xfrm>
            <a:off x="2122187" y="5606649"/>
            <a:ext cx="1545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Relative-Full</a:t>
            </a:r>
          </a:p>
        </p:txBody>
      </p:sp>
      <p:pic>
        <p:nvPicPr>
          <p:cNvPr id="99" name="Graphique 98">
            <a:extLst>
              <a:ext uri="{FF2B5EF4-FFF2-40B4-BE49-F238E27FC236}">
                <a16:creationId xmlns:a16="http://schemas.microsoft.com/office/drawing/2014/main" id="{B8C91452-332F-4964-807E-4A0DA067F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83709" y="5651048"/>
            <a:ext cx="183479" cy="183479"/>
          </a:xfrm>
          <a:prstGeom prst="rect">
            <a:avLst/>
          </a:prstGeom>
        </p:spPr>
      </p:pic>
      <p:pic>
        <p:nvPicPr>
          <p:cNvPr id="100" name="Graphique 99">
            <a:extLst>
              <a:ext uri="{FF2B5EF4-FFF2-40B4-BE49-F238E27FC236}">
                <a16:creationId xmlns:a16="http://schemas.microsoft.com/office/drawing/2014/main" id="{CDEAEBA3-CD57-4F03-A091-8B1AC5AECD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11427" y="5660221"/>
            <a:ext cx="146783" cy="183479"/>
          </a:xfrm>
          <a:prstGeom prst="rect">
            <a:avLst/>
          </a:prstGeom>
        </p:spPr>
      </p:pic>
      <p:sp>
        <p:nvSpPr>
          <p:cNvPr id="101" name="ZoneTexte 100">
            <a:extLst>
              <a:ext uri="{FF2B5EF4-FFF2-40B4-BE49-F238E27FC236}">
                <a16:creationId xmlns:a16="http://schemas.microsoft.com/office/drawing/2014/main" id="{BD93F293-BC97-473A-921F-0D363BD931DD}"/>
              </a:ext>
            </a:extLst>
          </p:cNvPr>
          <p:cNvSpPr txBox="1"/>
          <p:nvPr/>
        </p:nvSpPr>
        <p:spPr>
          <a:xfrm>
            <a:off x="3644749" y="557046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=</a:t>
            </a:r>
            <a:endParaRPr lang="en-US" dirty="0"/>
          </a:p>
        </p:txBody>
      </p:sp>
      <p:sp>
        <p:nvSpPr>
          <p:cNvPr id="108" name="ZoneTexte 12">
            <a:extLst>
              <a:ext uri="{FF2B5EF4-FFF2-40B4-BE49-F238E27FC236}">
                <a16:creationId xmlns:a16="http://schemas.microsoft.com/office/drawing/2014/main" id="{AD435ACE-4702-4EF9-9970-BF177A77593A}"/>
              </a:ext>
            </a:extLst>
          </p:cNvPr>
          <p:cNvSpPr txBox="1"/>
          <p:nvPr/>
        </p:nvSpPr>
        <p:spPr>
          <a:xfrm>
            <a:off x="9287133" y="5604143"/>
            <a:ext cx="6517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/>
              <a:t>Aligned</a:t>
            </a:r>
            <a:endParaRPr lang="fr-FR" sz="1200" dirty="0"/>
          </a:p>
        </p:txBody>
      </p:sp>
      <p:sp>
        <p:nvSpPr>
          <p:cNvPr id="110" name="ZoneTexte 12">
            <a:extLst>
              <a:ext uri="{FF2B5EF4-FFF2-40B4-BE49-F238E27FC236}">
                <a16:creationId xmlns:a16="http://schemas.microsoft.com/office/drawing/2014/main" id="{C0E31894-0A9B-43B8-B78C-E40EF7326949}"/>
              </a:ext>
            </a:extLst>
          </p:cNvPr>
          <p:cNvSpPr txBox="1"/>
          <p:nvPr/>
        </p:nvSpPr>
        <p:spPr>
          <a:xfrm>
            <a:off x="6570588" y="4827488"/>
            <a:ext cx="2318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Naïve </a:t>
            </a:r>
            <a:r>
              <a:rPr lang="fr-FR" sz="1200" dirty="0" err="1"/>
              <a:t>Approach</a:t>
            </a:r>
            <a:endParaRPr lang="fr-FR" sz="1200" dirty="0"/>
          </a:p>
        </p:txBody>
      </p:sp>
      <p:sp>
        <p:nvSpPr>
          <p:cNvPr id="111" name="ZoneTexte 12">
            <a:extLst>
              <a:ext uri="{FF2B5EF4-FFF2-40B4-BE49-F238E27FC236}">
                <a16:creationId xmlns:a16="http://schemas.microsoft.com/office/drawing/2014/main" id="{BD8974B9-27AB-47B8-8D9B-677DFAED406D}"/>
              </a:ext>
            </a:extLst>
          </p:cNvPr>
          <p:cNvSpPr txBox="1"/>
          <p:nvPr/>
        </p:nvSpPr>
        <p:spPr>
          <a:xfrm>
            <a:off x="6570587" y="5215050"/>
            <a:ext cx="2318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Relative-</a:t>
            </a:r>
            <a:r>
              <a:rPr lang="fr-FR" sz="1200" dirty="0" err="1"/>
              <a:t>Aligned</a:t>
            </a:r>
            <a:endParaRPr lang="fr-FR" sz="1200" dirty="0"/>
          </a:p>
        </p:txBody>
      </p:sp>
      <p:sp>
        <p:nvSpPr>
          <p:cNvPr id="112" name="ZoneTexte 12">
            <a:extLst>
              <a:ext uri="{FF2B5EF4-FFF2-40B4-BE49-F238E27FC236}">
                <a16:creationId xmlns:a16="http://schemas.microsoft.com/office/drawing/2014/main" id="{231F81BB-026D-414B-9E54-E2BB13877DAC}"/>
              </a:ext>
            </a:extLst>
          </p:cNvPr>
          <p:cNvSpPr txBox="1"/>
          <p:nvPr/>
        </p:nvSpPr>
        <p:spPr>
          <a:xfrm>
            <a:off x="6570588" y="5620327"/>
            <a:ext cx="1545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Relative-Full</a:t>
            </a:r>
          </a:p>
        </p:txBody>
      </p:sp>
      <p:sp>
        <p:nvSpPr>
          <p:cNvPr id="113" name="Forme libre : forme 112">
            <a:extLst>
              <a:ext uri="{FF2B5EF4-FFF2-40B4-BE49-F238E27FC236}">
                <a16:creationId xmlns:a16="http://schemas.microsoft.com/office/drawing/2014/main" id="{79EF773C-B3A0-4FDF-A6DB-D797A457F959}"/>
              </a:ext>
            </a:extLst>
          </p:cNvPr>
          <p:cNvSpPr/>
          <p:nvPr/>
        </p:nvSpPr>
        <p:spPr>
          <a:xfrm>
            <a:off x="4702014" y="4809120"/>
            <a:ext cx="265373" cy="183990"/>
          </a:xfrm>
          <a:custGeom>
            <a:avLst/>
            <a:gdLst>
              <a:gd name="connsiteX0" fmla="*/ 87128 w 265373"/>
              <a:gd name="connsiteY0" fmla="*/ 35614 h 183990"/>
              <a:gd name="connsiteX1" fmla="*/ 118309 w 265373"/>
              <a:gd name="connsiteY1" fmla="*/ 147734 h 183990"/>
              <a:gd name="connsiteX2" fmla="*/ 128924 w 265373"/>
              <a:gd name="connsiteY2" fmla="*/ 163656 h 183990"/>
              <a:gd name="connsiteX3" fmla="*/ 134674 w 265373"/>
              <a:gd name="connsiteY3" fmla="*/ 159234 h 183990"/>
              <a:gd name="connsiteX4" fmla="*/ 182883 w 265373"/>
              <a:gd name="connsiteY4" fmla="*/ 107707 h 183990"/>
              <a:gd name="connsiteX5" fmla="*/ 236400 w 265373"/>
              <a:gd name="connsiteY5" fmla="*/ 45566 h 183990"/>
              <a:gd name="connsiteX6" fmla="*/ 224237 w 265373"/>
              <a:gd name="connsiteY6" fmla="*/ 149724 h 183990"/>
              <a:gd name="connsiteX7" fmla="*/ 225122 w 265373"/>
              <a:gd name="connsiteY7" fmla="*/ 169185 h 183990"/>
              <a:gd name="connsiteX8" fmla="*/ 236621 w 265373"/>
              <a:gd name="connsiteY8" fmla="*/ 178915 h 183990"/>
              <a:gd name="connsiteX9" fmla="*/ 265371 w 265373"/>
              <a:gd name="connsiteY9" fmla="*/ 163214 h 183990"/>
              <a:gd name="connsiteX10" fmla="*/ 263158 w 265373"/>
              <a:gd name="connsiteY10" fmla="*/ 161666 h 183990"/>
              <a:gd name="connsiteX11" fmla="*/ 252323 w 265373"/>
              <a:gd name="connsiteY11" fmla="*/ 165426 h 183990"/>
              <a:gd name="connsiteX12" fmla="*/ 245688 w 265373"/>
              <a:gd name="connsiteY12" fmla="*/ 155253 h 183990"/>
              <a:gd name="connsiteX13" fmla="*/ 244803 w 265373"/>
              <a:gd name="connsiteY13" fmla="*/ 139109 h 183990"/>
              <a:gd name="connsiteX14" fmla="*/ 262715 w 265373"/>
              <a:gd name="connsiteY14" fmla="*/ 7972 h 183990"/>
              <a:gd name="connsiteX15" fmla="*/ 263158 w 265373"/>
              <a:gd name="connsiteY15" fmla="*/ 3991 h 183990"/>
              <a:gd name="connsiteX16" fmla="*/ 261168 w 265373"/>
              <a:gd name="connsiteY16" fmla="*/ 231 h 183990"/>
              <a:gd name="connsiteX17" fmla="*/ 255418 w 265373"/>
              <a:gd name="connsiteY17" fmla="*/ 5980 h 183990"/>
              <a:gd name="connsiteX18" fmla="*/ 137106 w 265373"/>
              <a:gd name="connsiteY18" fmla="*/ 139331 h 183990"/>
              <a:gd name="connsiteX19" fmla="*/ 118088 w 265373"/>
              <a:gd name="connsiteY19" fmla="*/ 83160 h 183990"/>
              <a:gd name="connsiteX20" fmla="*/ 102829 w 265373"/>
              <a:gd name="connsiteY20" fmla="*/ 11731 h 183990"/>
              <a:gd name="connsiteX21" fmla="*/ 100839 w 265373"/>
              <a:gd name="connsiteY21" fmla="*/ 1337 h 183990"/>
              <a:gd name="connsiteX22" fmla="*/ 98185 w 265373"/>
              <a:gd name="connsiteY22" fmla="*/ 11 h 183990"/>
              <a:gd name="connsiteX23" fmla="*/ 82705 w 265373"/>
              <a:gd name="connsiteY23" fmla="*/ 10405 h 183990"/>
              <a:gd name="connsiteX24" fmla="*/ 57937 w 265373"/>
              <a:gd name="connsiteY24" fmla="*/ 109697 h 183990"/>
              <a:gd name="connsiteX25" fmla="*/ 28525 w 265373"/>
              <a:gd name="connsiteY25" fmla="*/ 161666 h 183990"/>
              <a:gd name="connsiteX26" fmla="*/ 10833 w 265373"/>
              <a:gd name="connsiteY26" fmla="*/ 154811 h 183990"/>
              <a:gd name="connsiteX27" fmla="*/ 8622 w 265373"/>
              <a:gd name="connsiteY27" fmla="*/ 153484 h 183990"/>
              <a:gd name="connsiteX28" fmla="*/ -3 w 265373"/>
              <a:gd name="connsiteY28" fmla="*/ 171396 h 183990"/>
              <a:gd name="connsiteX29" fmla="*/ 7737 w 265373"/>
              <a:gd name="connsiteY29" fmla="*/ 180684 h 183990"/>
              <a:gd name="connsiteX30" fmla="*/ 21006 w 265373"/>
              <a:gd name="connsiteY30" fmla="*/ 184002 h 183990"/>
              <a:gd name="connsiteX31" fmla="*/ 55283 w 265373"/>
              <a:gd name="connsiteY31" fmla="*/ 136677 h 183990"/>
              <a:gd name="connsiteX32" fmla="*/ 87128 w 265373"/>
              <a:gd name="connsiteY32" fmla="*/ 35614 h 18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373" h="183990">
                <a:moveTo>
                  <a:pt x="87128" y="35614"/>
                </a:moveTo>
                <a:cubicBezTo>
                  <a:pt x="93762" y="67238"/>
                  <a:pt x="104598" y="119428"/>
                  <a:pt x="118309" y="147734"/>
                </a:cubicBezTo>
                <a:cubicBezTo>
                  <a:pt x="123838" y="158128"/>
                  <a:pt x="126492" y="163656"/>
                  <a:pt x="128924" y="163656"/>
                </a:cubicBezTo>
                <a:cubicBezTo>
                  <a:pt x="129809" y="163656"/>
                  <a:pt x="130251" y="163656"/>
                  <a:pt x="134674" y="159234"/>
                </a:cubicBezTo>
                <a:cubicBezTo>
                  <a:pt x="153250" y="141321"/>
                  <a:pt x="165855" y="127168"/>
                  <a:pt x="182883" y="107707"/>
                </a:cubicBezTo>
                <a:lnTo>
                  <a:pt x="236400" y="45566"/>
                </a:lnTo>
                <a:cubicBezTo>
                  <a:pt x="232862" y="66353"/>
                  <a:pt x="224237" y="121197"/>
                  <a:pt x="224237" y="149724"/>
                </a:cubicBezTo>
                <a:cubicBezTo>
                  <a:pt x="224237" y="156137"/>
                  <a:pt x="224458" y="162551"/>
                  <a:pt x="225122" y="169185"/>
                </a:cubicBezTo>
                <a:cubicBezTo>
                  <a:pt x="225342" y="171839"/>
                  <a:pt x="226449" y="178915"/>
                  <a:pt x="236621" y="178915"/>
                </a:cubicBezTo>
                <a:cubicBezTo>
                  <a:pt x="246793" y="178915"/>
                  <a:pt x="265371" y="168079"/>
                  <a:pt x="265371" y="163214"/>
                </a:cubicBezTo>
                <a:cubicBezTo>
                  <a:pt x="265371" y="161887"/>
                  <a:pt x="263822" y="161666"/>
                  <a:pt x="263158" y="161666"/>
                </a:cubicBezTo>
                <a:cubicBezTo>
                  <a:pt x="260063" y="161666"/>
                  <a:pt x="255197" y="163878"/>
                  <a:pt x="252323" y="165426"/>
                </a:cubicBezTo>
                <a:cubicBezTo>
                  <a:pt x="246572" y="164762"/>
                  <a:pt x="246131" y="160782"/>
                  <a:pt x="245688" y="155253"/>
                </a:cubicBezTo>
                <a:cubicBezTo>
                  <a:pt x="244803" y="147513"/>
                  <a:pt x="244803" y="140215"/>
                  <a:pt x="244803" y="139109"/>
                </a:cubicBezTo>
                <a:cubicBezTo>
                  <a:pt x="244803" y="112130"/>
                  <a:pt x="255639" y="38268"/>
                  <a:pt x="262715" y="7972"/>
                </a:cubicBezTo>
                <a:cubicBezTo>
                  <a:pt x="262938" y="6423"/>
                  <a:pt x="263158" y="5980"/>
                  <a:pt x="263158" y="3991"/>
                </a:cubicBezTo>
                <a:cubicBezTo>
                  <a:pt x="263158" y="2885"/>
                  <a:pt x="262938" y="231"/>
                  <a:pt x="261168" y="231"/>
                </a:cubicBezTo>
                <a:cubicBezTo>
                  <a:pt x="260284" y="231"/>
                  <a:pt x="260062" y="452"/>
                  <a:pt x="255418" y="5980"/>
                </a:cubicBezTo>
                <a:cubicBezTo>
                  <a:pt x="232419" y="33624"/>
                  <a:pt x="161212" y="118985"/>
                  <a:pt x="137106" y="139331"/>
                </a:cubicBezTo>
                <a:cubicBezTo>
                  <a:pt x="131136" y="126504"/>
                  <a:pt x="126713" y="117216"/>
                  <a:pt x="118088" y="83160"/>
                </a:cubicBezTo>
                <a:cubicBezTo>
                  <a:pt x="111012" y="55517"/>
                  <a:pt x="107031" y="35393"/>
                  <a:pt x="102829" y="11731"/>
                </a:cubicBezTo>
                <a:cubicBezTo>
                  <a:pt x="101945" y="8413"/>
                  <a:pt x="100839" y="1780"/>
                  <a:pt x="100839" y="1337"/>
                </a:cubicBezTo>
                <a:cubicBezTo>
                  <a:pt x="100176" y="11"/>
                  <a:pt x="98849" y="11"/>
                  <a:pt x="98185" y="11"/>
                </a:cubicBezTo>
                <a:cubicBezTo>
                  <a:pt x="93762" y="11"/>
                  <a:pt x="83590" y="5318"/>
                  <a:pt x="82705" y="10405"/>
                </a:cubicBezTo>
                <a:cubicBezTo>
                  <a:pt x="79830" y="30970"/>
                  <a:pt x="74965" y="63257"/>
                  <a:pt x="57937" y="109697"/>
                </a:cubicBezTo>
                <a:cubicBezTo>
                  <a:pt x="38476" y="161666"/>
                  <a:pt x="33169" y="161666"/>
                  <a:pt x="28525" y="161666"/>
                </a:cubicBezTo>
                <a:cubicBezTo>
                  <a:pt x="25208" y="161666"/>
                  <a:pt x="16362" y="159676"/>
                  <a:pt x="10833" y="154811"/>
                </a:cubicBezTo>
                <a:cubicBezTo>
                  <a:pt x="9728" y="153484"/>
                  <a:pt x="9285" y="153484"/>
                  <a:pt x="8622" y="153484"/>
                </a:cubicBezTo>
                <a:cubicBezTo>
                  <a:pt x="5305" y="153484"/>
                  <a:pt x="-3" y="164541"/>
                  <a:pt x="-3" y="171396"/>
                </a:cubicBezTo>
                <a:cubicBezTo>
                  <a:pt x="-3" y="173608"/>
                  <a:pt x="-3" y="176483"/>
                  <a:pt x="7737" y="180684"/>
                </a:cubicBezTo>
                <a:cubicBezTo>
                  <a:pt x="13929" y="183780"/>
                  <a:pt x="19679" y="184002"/>
                  <a:pt x="21006" y="184002"/>
                </a:cubicBezTo>
                <a:cubicBezTo>
                  <a:pt x="36044" y="184002"/>
                  <a:pt x="50418" y="149282"/>
                  <a:pt x="55283" y="136677"/>
                </a:cubicBezTo>
                <a:cubicBezTo>
                  <a:pt x="66783" y="109255"/>
                  <a:pt x="80272" y="70776"/>
                  <a:pt x="87128" y="35614"/>
                </a:cubicBezTo>
                <a:close/>
              </a:path>
            </a:pathLst>
          </a:custGeom>
          <a:solidFill>
            <a:srgbClr val="000000"/>
          </a:solidFill>
          <a:ln w="136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4" name="Forme libre : forme 113">
            <a:extLst>
              <a:ext uri="{FF2B5EF4-FFF2-40B4-BE49-F238E27FC236}">
                <a16:creationId xmlns:a16="http://schemas.microsoft.com/office/drawing/2014/main" id="{A0B2E59F-D3CD-4DA2-8C39-56CD4F7985CB}"/>
              </a:ext>
            </a:extLst>
          </p:cNvPr>
          <p:cNvSpPr/>
          <p:nvPr/>
        </p:nvSpPr>
        <p:spPr>
          <a:xfrm>
            <a:off x="4300316" y="4827473"/>
            <a:ext cx="160549" cy="166520"/>
          </a:xfrm>
          <a:custGeom>
            <a:avLst/>
            <a:gdLst>
              <a:gd name="connsiteX0" fmla="*/ 92216 w 160549"/>
              <a:gd name="connsiteY0" fmla="*/ 10 h 166520"/>
              <a:gd name="connsiteX1" fmla="*/ 43122 w 160549"/>
              <a:gd name="connsiteY1" fmla="*/ 7972 h 166520"/>
              <a:gd name="connsiteX2" fmla="*/ 12604 w 160549"/>
              <a:gd name="connsiteY2" fmla="*/ 38047 h 166520"/>
              <a:gd name="connsiteX3" fmla="*/ 15258 w 160549"/>
              <a:gd name="connsiteY3" fmla="*/ 40037 h 166520"/>
              <a:gd name="connsiteX4" fmla="*/ 33392 w 160549"/>
              <a:gd name="connsiteY4" fmla="*/ 28538 h 166520"/>
              <a:gd name="connsiteX5" fmla="*/ 53295 w 160549"/>
              <a:gd name="connsiteY5" fmla="*/ 15048 h 166520"/>
              <a:gd name="connsiteX6" fmla="*/ 77842 w 160549"/>
              <a:gd name="connsiteY6" fmla="*/ 13500 h 166520"/>
              <a:gd name="connsiteX7" fmla="*/ 99956 w 160549"/>
              <a:gd name="connsiteY7" fmla="*/ 13500 h 166520"/>
              <a:gd name="connsiteX8" fmla="*/ 68775 w 160549"/>
              <a:gd name="connsiteY8" fmla="*/ 89573 h 166520"/>
              <a:gd name="connsiteX9" fmla="*/ 46218 w 160549"/>
              <a:gd name="connsiteY9" fmla="*/ 150166 h 166520"/>
              <a:gd name="connsiteX10" fmla="*/ 36930 w 160549"/>
              <a:gd name="connsiteY10" fmla="*/ 153041 h 166520"/>
              <a:gd name="connsiteX11" fmla="*/ 21450 w 160549"/>
              <a:gd name="connsiteY11" fmla="*/ 153041 h 166520"/>
              <a:gd name="connsiteX12" fmla="*/ 7960 w 160549"/>
              <a:gd name="connsiteY12" fmla="*/ 156801 h 166520"/>
              <a:gd name="connsiteX13" fmla="*/ -1 w 160549"/>
              <a:gd name="connsiteY13" fmla="*/ 164762 h 166520"/>
              <a:gd name="connsiteX14" fmla="*/ 5528 w 160549"/>
              <a:gd name="connsiteY14" fmla="*/ 166531 h 166520"/>
              <a:gd name="connsiteX15" fmla="*/ 88899 w 160549"/>
              <a:gd name="connsiteY15" fmla="*/ 166531 h 166520"/>
              <a:gd name="connsiteX16" fmla="*/ 138656 w 160549"/>
              <a:gd name="connsiteY16" fmla="*/ 136455 h 166520"/>
              <a:gd name="connsiteX17" fmla="*/ 135781 w 160549"/>
              <a:gd name="connsiteY17" fmla="*/ 134907 h 166520"/>
              <a:gd name="connsiteX18" fmla="*/ 117869 w 160549"/>
              <a:gd name="connsiteY18" fmla="*/ 146628 h 166520"/>
              <a:gd name="connsiteX19" fmla="*/ 103273 w 160549"/>
              <a:gd name="connsiteY19" fmla="*/ 153041 h 166520"/>
              <a:gd name="connsiteX20" fmla="*/ 56612 w 160549"/>
              <a:gd name="connsiteY20" fmla="*/ 153041 h 166520"/>
              <a:gd name="connsiteX21" fmla="*/ 89562 w 160549"/>
              <a:gd name="connsiteY21" fmla="*/ 80948 h 166520"/>
              <a:gd name="connsiteX22" fmla="*/ 111898 w 160549"/>
              <a:gd name="connsiteY22" fmla="*/ 15933 h 166520"/>
              <a:gd name="connsiteX23" fmla="*/ 118532 w 160549"/>
              <a:gd name="connsiteY23" fmla="*/ 13500 h 166520"/>
              <a:gd name="connsiteX24" fmla="*/ 139319 w 160549"/>
              <a:gd name="connsiteY24" fmla="*/ 13500 h 166520"/>
              <a:gd name="connsiteX25" fmla="*/ 152809 w 160549"/>
              <a:gd name="connsiteY25" fmla="*/ 9741 h 166520"/>
              <a:gd name="connsiteX26" fmla="*/ 160549 w 160549"/>
              <a:gd name="connsiteY26" fmla="*/ 1780 h 166520"/>
              <a:gd name="connsiteX27" fmla="*/ 154799 w 160549"/>
              <a:gd name="connsiteY27" fmla="*/ 10 h 16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0549" h="166520">
                <a:moveTo>
                  <a:pt x="92216" y="10"/>
                </a:moveTo>
                <a:cubicBezTo>
                  <a:pt x="62140" y="10"/>
                  <a:pt x="48872" y="5759"/>
                  <a:pt x="43122" y="7972"/>
                </a:cubicBezTo>
                <a:cubicBezTo>
                  <a:pt x="18133" y="18364"/>
                  <a:pt x="12604" y="34951"/>
                  <a:pt x="12604" y="38047"/>
                </a:cubicBezTo>
                <a:cubicBezTo>
                  <a:pt x="12604" y="39816"/>
                  <a:pt x="13710" y="40037"/>
                  <a:pt x="15258" y="40037"/>
                </a:cubicBezTo>
                <a:cubicBezTo>
                  <a:pt x="19681" y="40037"/>
                  <a:pt x="31401" y="34066"/>
                  <a:pt x="33392" y="28538"/>
                </a:cubicBezTo>
                <a:cubicBezTo>
                  <a:pt x="36267" y="19250"/>
                  <a:pt x="36930" y="17038"/>
                  <a:pt x="53295" y="15048"/>
                </a:cubicBezTo>
                <a:cubicBezTo>
                  <a:pt x="61477" y="13943"/>
                  <a:pt x="69659" y="13500"/>
                  <a:pt x="77842" y="13500"/>
                </a:cubicBezTo>
                <a:lnTo>
                  <a:pt x="99956" y="13500"/>
                </a:lnTo>
                <a:cubicBezTo>
                  <a:pt x="84697" y="28316"/>
                  <a:pt x="77620" y="54411"/>
                  <a:pt x="68775" y="89573"/>
                </a:cubicBezTo>
                <a:cubicBezTo>
                  <a:pt x="61698" y="118322"/>
                  <a:pt x="56169" y="137340"/>
                  <a:pt x="46218" y="150166"/>
                </a:cubicBezTo>
                <a:cubicBezTo>
                  <a:pt x="43785" y="152820"/>
                  <a:pt x="43564" y="153041"/>
                  <a:pt x="36930" y="153041"/>
                </a:cubicBezTo>
                <a:lnTo>
                  <a:pt x="21450" y="153041"/>
                </a:lnTo>
                <a:cubicBezTo>
                  <a:pt x="16806" y="153041"/>
                  <a:pt x="13931" y="153041"/>
                  <a:pt x="7960" y="156801"/>
                </a:cubicBezTo>
                <a:cubicBezTo>
                  <a:pt x="5307" y="158349"/>
                  <a:pt x="-1" y="162329"/>
                  <a:pt x="-1" y="164762"/>
                </a:cubicBezTo>
                <a:cubicBezTo>
                  <a:pt x="-1" y="166310"/>
                  <a:pt x="220" y="166531"/>
                  <a:pt x="5528" y="166531"/>
                </a:cubicBezTo>
                <a:lnTo>
                  <a:pt x="88899" y="166531"/>
                </a:lnTo>
                <a:cubicBezTo>
                  <a:pt x="117426" y="166531"/>
                  <a:pt x="138656" y="145301"/>
                  <a:pt x="138656" y="136455"/>
                </a:cubicBezTo>
                <a:cubicBezTo>
                  <a:pt x="138656" y="134907"/>
                  <a:pt x="136666" y="134907"/>
                  <a:pt x="135781" y="134907"/>
                </a:cubicBezTo>
                <a:cubicBezTo>
                  <a:pt x="131800" y="134907"/>
                  <a:pt x="120301" y="140436"/>
                  <a:pt x="117869" y="146628"/>
                </a:cubicBezTo>
                <a:cubicBezTo>
                  <a:pt x="116099" y="151714"/>
                  <a:pt x="115436" y="153041"/>
                  <a:pt x="103273" y="153041"/>
                </a:cubicBezTo>
                <a:lnTo>
                  <a:pt x="56612" y="153041"/>
                </a:lnTo>
                <a:cubicBezTo>
                  <a:pt x="74082" y="138225"/>
                  <a:pt x="81380" y="114120"/>
                  <a:pt x="89562" y="80948"/>
                </a:cubicBezTo>
                <a:cubicBezTo>
                  <a:pt x="96196" y="54411"/>
                  <a:pt x="101946" y="30749"/>
                  <a:pt x="111898" y="15933"/>
                </a:cubicBezTo>
                <a:cubicBezTo>
                  <a:pt x="113446" y="13721"/>
                  <a:pt x="113667" y="13500"/>
                  <a:pt x="118532" y="13500"/>
                </a:cubicBezTo>
                <a:lnTo>
                  <a:pt x="139319" y="13500"/>
                </a:lnTo>
                <a:cubicBezTo>
                  <a:pt x="144185" y="13500"/>
                  <a:pt x="146396" y="13500"/>
                  <a:pt x="152809" y="9741"/>
                </a:cubicBezTo>
                <a:cubicBezTo>
                  <a:pt x="154799" y="8634"/>
                  <a:pt x="160549" y="4654"/>
                  <a:pt x="160549" y="1780"/>
                </a:cubicBezTo>
                <a:cubicBezTo>
                  <a:pt x="160549" y="231"/>
                  <a:pt x="160328" y="10"/>
                  <a:pt x="154799" y="10"/>
                </a:cubicBezTo>
                <a:close/>
              </a:path>
            </a:pathLst>
          </a:custGeom>
          <a:solidFill>
            <a:srgbClr val="000000"/>
          </a:solidFill>
          <a:ln w="138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Forme libre : forme 114">
            <a:extLst>
              <a:ext uri="{FF2B5EF4-FFF2-40B4-BE49-F238E27FC236}">
                <a16:creationId xmlns:a16="http://schemas.microsoft.com/office/drawing/2014/main" id="{93C389F6-1683-45BC-9F3D-2803BAB60A70}"/>
              </a:ext>
            </a:extLst>
          </p:cNvPr>
          <p:cNvSpPr/>
          <p:nvPr/>
        </p:nvSpPr>
        <p:spPr>
          <a:xfrm>
            <a:off x="3911407" y="4818303"/>
            <a:ext cx="152589" cy="177577"/>
          </a:xfrm>
          <a:custGeom>
            <a:avLst/>
            <a:gdLst>
              <a:gd name="connsiteX0" fmla="*/ 57717 w 152589"/>
              <a:gd name="connsiteY0" fmla="*/ 145522 h 177577"/>
              <a:gd name="connsiteX1" fmla="*/ 61255 w 152589"/>
              <a:gd name="connsiteY1" fmla="*/ 90015 h 177577"/>
              <a:gd name="connsiteX2" fmla="*/ 17026 w 152589"/>
              <a:gd name="connsiteY2" fmla="*/ 10 h 177577"/>
              <a:gd name="connsiteX3" fmla="*/ -2 w 152589"/>
              <a:gd name="connsiteY3" fmla="*/ 10404 h 177577"/>
              <a:gd name="connsiteX4" fmla="*/ 4642 w 152589"/>
              <a:gd name="connsiteY4" fmla="*/ 12174 h 177577"/>
              <a:gd name="connsiteX5" fmla="*/ 43342 w 152589"/>
              <a:gd name="connsiteY5" fmla="*/ 98861 h 177577"/>
              <a:gd name="connsiteX6" fmla="*/ 37150 w 152589"/>
              <a:gd name="connsiteY6" fmla="*/ 168964 h 177577"/>
              <a:gd name="connsiteX7" fmla="*/ 36708 w 152589"/>
              <a:gd name="connsiteY7" fmla="*/ 173386 h 177577"/>
              <a:gd name="connsiteX8" fmla="*/ 38256 w 152589"/>
              <a:gd name="connsiteY8" fmla="*/ 177588 h 177577"/>
              <a:gd name="connsiteX9" fmla="*/ 130915 w 152589"/>
              <a:gd name="connsiteY9" fmla="*/ 85371 h 177577"/>
              <a:gd name="connsiteX10" fmla="*/ 152587 w 152589"/>
              <a:gd name="connsiteY10" fmla="*/ 28316 h 177577"/>
              <a:gd name="connsiteX11" fmla="*/ 128925 w 152589"/>
              <a:gd name="connsiteY11" fmla="*/ 10 h 177577"/>
              <a:gd name="connsiteX12" fmla="*/ 118531 w 152589"/>
              <a:gd name="connsiteY12" fmla="*/ 18586 h 177577"/>
              <a:gd name="connsiteX13" fmla="*/ 122733 w 152589"/>
              <a:gd name="connsiteY13" fmla="*/ 22566 h 177577"/>
              <a:gd name="connsiteX14" fmla="*/ 141972 w 152589"/>
              <a:gd name="connsiteY14" fmla="*/ 43133 h 177577"/>
              <a:gd name="connsiteX15" fmla="*/ 57717 w 152589"/>
              <a:gd name="connsiteY15" fmla="*/ 145522 h 177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2589" h="177577">
                <a:moveTo>
                  <a:pt x="57717" y="145522"/>
                </a:moveTo>
                <a:cubicBezTo>
                  <a:pt x="61255" y="115668"/>
                  <a:pt x="61255" y="93775"/>
                  <a:pt x="61255" y="90015"/>
                </a:cubicBezTo>
                <a:cubicBezTo>
                  <a:pt x="61255" y="72766"/>
                  <a:pt x="61255" y="10"/>
                  <a:pt x="17026" y="10"/>
                </a:cubicBezTo>
                <a:cubicBezTo>
                  <a:pt x="8623" y="10"/>
                  <a:pt x="-2" y="6866"/>
                  <a:pt x="-2" y="10404"/>
                </a:cubicBezTo>
                <a:cubicBezTo>
                  <a:pt x="-2" y="11951"/>
                  <a:pt x="1325" y="11951"/>
                  <a:pt x="4642" y="12174"/>
                </a:cubicBezTo>
                <a:cubicBezTo>
                  <a:pt x="40246" y="15490"/>
                  <a:pt x="43342" y="71218"/>
                  <a:pt x="43342" y="98861"/>
                </a:cubicBezTo>
                <a:cubicBezTo>
                  <a:pt x="43342" y="123408"/>
                  <a:pt x="40025" y="152599"/>
                  <a:pt x="37150" y="168964"/>
                </a:cubicBezTo>
                <a:cubicBezTo>
                  <a:pt x="36708" y="171838"/>
                  <a:pt x="36708" y="172281"/>
                  <a:pt x="36708" y="173386"/>
                </a:cubicBezTo>
                <a:cubicBezTo>
                  <a:pt x="36708" y="174492"/>
                  <a:pt x="36708" y="177588"/>
                  <a:pt x="38256" y="177588"/>
                </a:cubicBezTo>
                <a:cubicBezTo>
                  <a:pt x="41131" y="177588"/>
                  <a:pt x="99955" y="132475"/>
                  <a:pt x="130915" y="85371"/>
                </a:cubicBezTo>
                <a:cubicBezTo>
                  <a:pt x="143299" y="66353"/>
                  <a:pt x="152587" y="44681"/>
                  <a:pt x="152587" y="28316"/>
                </a:cubicBezTo>
                <a:cubicBezTo>
                  <a:pt x="152587" y="7529"/>
                  <a:pt x="139096" y="10"/>
                  <a:pt x="128925" y="10"/>
                </a:cubicBezTo>
                <a:cubicBezTo>
                  <a:pt x="121848" y="10"/>
                  <a:pt x="118531" y="15490"/>
                  <a:pt x="118531" y="18586"/>
                </a:cubicBezTo>
                <a:cubicBezTo>
                  <a:pt x="118531" y="22345"/>
                  <a:pt x="119858" y="22345"/>
                  <a:pt x="122733" y="22566"/>
                </a:cubicBezTo>
                <a:cubicBezTo>
                  <a:pt x="139096" y="24558"/>
                  <a:pt x="141972" y="37383"/>
                  <a:pt x="141972" y="43133"/>
                </a:cubicBezTo>
                <a:cubicBezTo>
                  <a:pt x="141972" y="63036"/>
                  <a:pt x="99513" y="113014"/>
                  <a:pt x="57717" y="145522"/>
                </a:cubicBezTo>
                <a:close/>
              </a:path>
            </a:pathLst>
          </a:custGeom>
          <a:solidFill>
            <a:srgbClr val="000000"/>
          </a:solidFill>
          <a:ln w="13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orme libre : forme 115">
            <a:extLst>
              <a:ext uri="{FF2B5EF4-FFF2-40B4-BE49-F238E27FC236}">
                <a16:creationId xmlns:a16="http://schemas.microsoft.com/office/drawing/2014/main" id="{7050546E-4074-446E-A85A-264FC01C073E}"/>
              </a:ext>
            </a:extLst>
          </p:cNvPr>
          <p:cNvSpPr/>
          <p:nvPr/>
        </p:nvSpPr>
        <p:spPr>
          <a:xfrm>
            <a:off x="3483691" y="4809143"/>
            <a:ext cx="175366" cy="177135"/>
          </a:xfrm>
          <a:custGeom>
            <a:avLst/>
            <a:gdLst>
              <a:gd name="connsiteX0" fmla="*/ 175364 w 175366"/>
              <a:gd name="connsiteY0" fmla="*/ 54412 h 177135"/>
              <a:gd name="connsiteX1" fmla="*/ 132020 w 175366"/>
              <a:gd name="connsiteY1" fmla="*/ 11 h 177135"/>
              <a:gd name="connsiteX2" fmla="*/ 83590 w 175366"/>
              <a:gd name="connsiteY2" fmla="*/ 21903 h 177135"/>
              <a:gd name="connsiteX3" fmla="*/ 56831 w 175366"/>
              <a:gd name="connsiteY3" fmla="*/ 63700 h 177135"/>
              <a:gd name="connsiteX4" fmla="*/ 59264 w 175366"/>
              <a:gd name="connsiteY4" fmla="*/ 65248 h 177135"/>
              <a:gd name="connsiteX5" fmla="*/ 71427 w 175366"/>
              <a:gd name="connsiteY5" fmla="*/ 60161 h 177135"/>
              <a:gd name="connsiteX6" fmla="*/ 78725 w 175366"/>
              <a:gd name="connsiteY6" fmla="*/ 50652 h 177135"/>
              <a:gd name="connsiteX7" fmla="*/ 95532 w 175366"/>
              <a:gd name="connsiteY7" fmla="*/ 23672 h 177135"/>
              <a:gd name="connsiteX8" fmla="*/ 115877 w 175366"/>
              <a:gd name="connsiteY8" fmla="*/ 13500 h 177135"/>
              <a:gd name="connsiteX9" fmla="*/ 154798 w 175366"/>
              <a:gd name="connsiteY9" fmla="*/ 64805 h 177135"/>
              <a:gd name="connsiteX10" fmla="*/ 74302 w 175366"/>
              <a:gd name="connsiteY10" fmla="*/ 163878 h 177135"/>
              <a:gd name="connsiteX11" fmla="*/ 20564 w 175366"/>
              <a:gd name="connsiteY11" fmla="*/ 101515 h 177135"/>
              <a:gd name="connsiteX12" fmla="*/ 73417 w 175366"/>
              <a:gd name="connsiteY12" fmla="*/ 10846 h 177135"/>
              <a:gd name="connsiteX13" fmla="*/ 83148 w 175366"/>
              <a:gd name="connsiteY13" fmla="*/ 1780 h 177135"/>
              <a:gd name="connsiteX14" fmla="*/ 80715 w 175366"/>
              <a:gd name="connsiteY14" fmla="*/ 11 h 177135"/>
              <a:gd name="connsiteX15" fmla="*/ -2 w 175366"/>
              <a:gd name="connsiteY15" fmla="*/ 111909 h 177135"/>
              <a:gd name="connsiteX16" fmla="*/ 58158 w 175366"/>
              <a:gd name="connsiteY16" fmla="*/ 177146 h 177135"/>
              <a:gd name="connsiteX17" fmla="*/ 175364 w 175366"/>
              <a:gd name="connsiteY17" fmla="*/ 54412 h 17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5366" h="177135">
                <a:moveTo>
                  <a:pt x="175364" y="54412"/>
                </a:moveTo>
                <a:cubicBezTo>
                  <a:pt x="175364" y="23451"/>
                  <a:pt x="161875" y="11"/>
                  <a:pt x="132020" y="11"/>
                </a:cubicBezTo>
                <a:cubicBezTo>
                  <a:pt x="106589" y="11"/>
                  <a:pt x="85359" y="20577"/>
                  <a:pt x="83590" y="21903"/>
                </a:cubicBezTo>
                <a:cubicBezTo>
                  <a:pt x="64129" y="41143"/>
                  <a:pt x="56831" y="63257"/>
                  <a:pt x="56831" y="63700"/>
                </a:cubicBezTo>
                <a:cubicBezTo>
                  <a:pt x="56831" y="65026"/>
                  <a:pt x="57937" y="65248"/>
                  <a:pt x="59264" y="65248"/>
                </a:cubicBezTo>
                <a:cubicBezTo>
                  <a:pt x="63908" y="65248"/>
                  <a:pt x="67667" y="62815"/>
                  <a:pt x="71427" y="60161"/>
                </a:cubicBezTo>
                <a:cubicBezTo>
                  <a:pt x="75850" y="57065"/>
                  <a:pt x="76071" y="56402"/>
                  <a:pt x="78725" y="50652"/>
                </a:cubicBezTo>
                <a:cubicBezTo>
                  <a:pt x="80936" y="45787"/>
                  <a:pt x="86465" y="33845"/>
                  <a:pt x="95532" y="23672"/>
                </a:cubicBezTo>
                <a:cubicBezTo>
                  <a:pt x="101281" y="17038"/>
                  <a:pt x="106146" y="13500"/>
                  <a:pt x="115877" y="13500"/>
                </a:cubicBezTo>
                <a:cubicBezTo>
                  <a:pt x="139540" y="13500"/>
                  <a:pt x="154798" y="32961"/>
                  <a:pt x="154798" y="64805"/>
                </a:cubicBezTo>
                <a:cubicBezTo>
                  <a:pt x="154798" y="114563"/>
                  <a:pt x="119415" y="163878"/>
                  <a:pt x="74302" y="163878"/>
                </a:cubicBezTo>
                <a:cubicBezTo>
                  <a:pt x="39582" y="163878"/>
                  <a:pt x="20564" y="136235"/>
                  <a:pt x="20564" y="101515"/>
                </a:cubicBezTo>
                <a:cubicBezTo>
                  <a:pt x="20564" y="68344"/>
                  <a:pt x="37813" y="31634"/>
                  <a:pt x="73417" y="10846"/>
                </a:cubicBezTo>
                <a:cubicBezTo>
                  <a:pt x="75850" y="9298"/>
                  <a:pt x="83148" y="4875"/>
                  <a:pt x="83148" y="1780"/>
                </a:cubicBezTo>
                <a:cubicBezTo>
                  <a:pt x="83148" y="11"/>
                  <a:pt x="81157" y="11"/>
                  <a:pt x="80715" y="11"/>
                </a:cubicBezTo>
                <a:cubicBezTo>
                  <a:pt x="72090" y="11"/>
                  <a:pt x="-2" y="38710"/>
                  <a:pt x="-2" y="111909"/>
                </a:cubicBezTo>
                <a:cubicBezTo>
                  <a:pt x="-2" y="145965"/>
                  <a:pt x="17689" y="177146"/>
                  <a:pt x="58158" y="177146"/>
                </a:cubicBezTo>
                <a:cubicBezTo>
                  <a:pt x="105704" y="177146"/>
                  <a:pt x="175364" y="129379"/>
                  <a:pt x="175364" y="54412"/>
                </a:cubicBezTo>
                <a:close/>
              </a:path>
            </a:pathLst>
          </a:custGeom>
          <a:solidFill>
            <a:srgbClr val="000000"/>
          </a:solidFill>
          <a:ln w="1396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orme libre : forme 116">
            <a:extLst>
              <a:ext uri="{FF2B5EF4-FFF2-40B4-BE49-F238E27FC236}">
                <a16:creationId xmlns:a16="http://schemas.microsoft.com/office/drawing/2014/main" id="{6E6C9C34-F97F-485B-BA94-E0B690D058AE}"/>
              </a:ext>
            </a:extLst>
          </p:cNvPr>
          <p:cNvSpPr/>
          <p:nvPr/>
        </p:nvSpPr>
        <p:spPr>
          <a:xfrm>
            <a:off x="9127962" y="5631578"/>
            <a:ext cx="160549" cy="166520"/>
          </a:xfrm>
          <a:custGeom>
            <a:avLst/>
            <a:gdLst>
              <a:gd name="connsiteX0" fmla="*/ 92216 w 160549"/>
              <a:gd name="connsiteY0" fmla="*/ 10 h 166520"/>
              <a:gd name="connsiteX1" fmla="*/ 43122 w 160549"/>
              <a:gd name="connsiteY1" fmla="*/ 7972 h 166520"/>
              <a:gd name="connsiteX2" fmla="*/ 12604 w 160549"/>
              <a:gd name="connsiteY2" fmla="*/ 38047 h 166520"/>
              <a:gd name="connsiteX3" fmla="*/ 15258 w 160549"/>
              <a:gd name="connsiteY3" fmla="*/ 40037 h 166520"/>
              <a:gd name="connsiteX4" fmla="*/ 33392 w 160549"/>
              <a:gd name="connsiteY4" fmla="*/ 28538 h 166520"/>
              <a:gd name="connsiteX5" fmla="*/ 53295 w 160549"/>
              <a:gd name="connsiteY5" fmla="*/ 15048 h 166520"/>
              <a:gd name="connsiteX6" fmla="*/ 77842 w 160549"/>
              <a:gd name="connsiteY6" fmla="*/ 13500 h 166520"/>
              <a:gd name="connsiteX7" fmla="*/ 99956 w 160549"/>
              <a:gd name="connsiteY7" fmla="*/ 13500 h 166520"/>
              <a:gd name="connsiteX8" fmla="*/ 68775 w 160549"/>
              <a:gd name="connsiteY8" fmla="*/ 89573 h 166520"/>
              <a:gd name="connsiteX9" fmla="*/ 46218 w 160549"/>
              <a:gd name="connsiteY9" fmla="*/ 150166 h 166520"/>
              <a:gd name="connsiteX10" fmla="*/ 36930 w 160549"/>
              <a:gd name="connsiteY10" fmla="*/ 153041 h 166520"/>
              <a:gd name="connsiteX11" fmla="*/ 21450 w 160549"/>
              <a:gd name="connsiteY11" fmla="*/ 153041 h 166520"/>
              <a:gd name="connsiteX12" fmla="*/ 7960 w 160549"/>
              <a:gd name="connsiteY12" fmla="*/ 156801 h 166520"/>
              <a:gd name="connsiteX13" fmla="*/ -1 w 160549"/>
              <a:gd name="connsiteY13" fmla="*/ 164762 h 166520"/>
              <a:gd name="connsiteX14" fmla="*/ 5528 w 160549"/>
              <a:gd name="connsiteY14" fmla="*/ 166531 h 166520"/>
              <a:gd name="connsiteX15" fmla="*/ 88899 w 160549"/>
              <a:gd name="connsiteY15" fmla="*/ 166531 h 166520"/>
              <a:gd name="connsiteX16" fmla="*/ 138656 w 160549"/>
              <a:gd name="connsiteY16" fmla="*/ 136455 h 166520"/>
              <a:gd name="connsiteX17" fmla="*/ 135781 w 160549"/>
              <a:gd name="connsiteY17" fmla="*/ 134907 h 166520"/>
              <a:gd name="connsiteX18" fmla="*/ 117869 w 160549"/>
              <a:gd name="connsiteY18" fmla="*/ 146628 h 166520"/>
              <a:gd name="connsiteX19" fmla="*/ 103273 w 160549"/>
              <a:gd name="connsiteY19" fmla="*/ 153041 h 166520"/>
              <a:gd name="connsiteX20" fmla="*/ 56612 w 160549"/>
              <a:gd name="connsiteY20" fmla="*/ 153041 h 166520"/>
              <a:gd name="connsiteX21" fmla="*/ 89562 w 160549"/>
              <a:gd name="connsiteY21" fmla="*/ 80948 h 166520"/>
              <a:gd name="connsiteX22" fmla="*/ 111898 w 160549"/>
              <a:gd name="connsiteY22" fmla="*/ 15933 h 166520"/>
              <a:gd name="connsiteX23" fmla="*/ 118532 w 160549"/>
              <a:gd name="connsiteY23" fmla="*/ 13500 h 166520"/>
              <a:gd name="connsiteX24" fmla="*/ 139319 w 160549"/>
              <a:gd name="connsiteY24" fmla="*/ 13500 h 166520"/>
              <a:gd name="connsiteX25" fmla="*/ 152809 w 160549"/>
              <a:gd name="connsiteY25" fmla="*/ 9741 h 166520"/>
              <a:gd name="connsiteX26" fmla="*/ 160549 w 160549"/>
              <a:gd name="connsiteY26" fmla="*/ 1780 h 166520"/>
              <a:gd name="connsiteX27" fmla="*/ 154799 w 160549"/>
              <a:gd name="connsiteY27" fmla="*/ 10 h 16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0549" h="166520">
                <a:moveTo>
                  <a:pt x="92216" y="10"/>
                </a:moveTo>
                <a:cubicBezTo>
                  <a:pt x="62140" y="10"/>
                  <a:pt x="48872" y="5759"/>
                  <a:pt x="43122" y="7972"/>
                </a:cubicBezTo>
                <a:cubicBezTo>
                  <a:pt x="18133" y="18364"/>
                  <a:pt x="12604" y="34951"/>
                  <a:pt x="12604" y="38047"/>
                </a:cubicBezTo>
                <a:cubicBezTo>
                  <a:pt x="12604" y="39816"/>
                  <a:pt x="13710" y="40037"/>
                  <a:pt x="15258" y="40037"/>
                </a:cubicBezTo>
                <a:cubicBezTo>
                  <a:pt x="19681" y="40037"/>
                  <a:pt x="31401" y="34066"/>
                  <a:pt x="33392" y="28538"/>
                </a:cubicBezTo>
                <a:cubicBezTo>
                  <a:pt x="36267" y="19250"/>
                  <a:pt x="36930" y="17038"/>
                  <a:pt x="53295" y="15048"/>
                </a:cubicBezTo>
                <a:cubicBezTo>
                  <a:pt x="61477" y="13943"/>
                  <a:pt x="69659" y="13500"/>
                  <a:pt x="77842" y="13500"/>
                </a:cubicBezTo>
                <a:lnTo>
                  <a:pt x="99956" y="13500"/>
                </a:lnTo>
                <a:cubicBezTo>
                  <a:pt x="84697" y="28316"/>
                  <a:pt x="77620" y="54411"/>
                  <a:pt x="68775" y="89573"/>
                </a:cubicBezTo>
                <a:cubicBezTo>
                  <a:pt x="61698" y="118322"/>
                  <a:pt x="56169" y="137340"/>
                  <a:pt x="46218" y="150166"/>
                </a:cubicBezTo>
                <a:cubicBezTo>
                  <a:pt x="43785" y="152820"/>
                  <a:pt x="43564" y="153041"/>
                  <a:pt x="36930" y="153041"/>
                </a:cubicBezTo>
                <a:lnTo>
                  <a:pt x="21450" y="153041"/>
                </a:lnTo>
                <a:cubicBezTo>
                  <a:pt x="16806" y="153041"/>
                  <a:pt x="13931" y="153041"/>
                  <a:pt x="7960" y="156801"/>
                </a:cubicBezTo>
                <a:cubicBezTo>
                  <a:pt x="5307" y="158349"/>
                  <a:pt x="-1" y="162329"/>
                  <a:pt x="-1" y="164762"/>
                </a:cubicBezTo>
                <a:cubicBezTo>
                  <a:pt x="-1" y="166310"/>
                  <a:pt x="220" y="166531"/>
                  <a:pt x="5528" y="166531"/>
                </a:cubicBezTo>
                <a:lnTo>
                  <a:pt x="88899" y="166531"/>
                </a:lnTo>
                <a:cubicBezTo>
                  <a:pt x="117426" y="166531"/>
                  <a:pt x="138656" y="145301"/>
                  <a:pt x="138656" y="136455"/>
                </a:cubicBezTo>
                <a:cubicBezTo>
                  <a:pt x="138656" y="134907"/>
                  <a:pt x="136666" y="134907"/>
                  <a:pt x="135781" y="134907"/>
                </a:cubicBezTo>
                <a:cubicBezTo>
                  <a:pt x="131800" y="134907"/>
                  <a:pt x="120301" y="140436"/>
                  <a:pt x="117869" y="146628"/>
                </a:cubicBezTo>
                <a:cubicBezTo>
                  <a:pt x="116099" y="151714"/>
                  <a:pt x="115436" y="153041"/>
                  <a:pt x="103273" y="153041"/>
                </a:cubicBezTo>
                <a:lnTo>
                  <a:pt x="56612" y="153041"/>
                </a:lnTo>
                <a:cubicBezTo>
                  <a:pt x="74082" y="138225"/>
                  <a:pt x="81380" y="114120"/>
                  <a:pt x="89562" y="80948"/>
                </a:cubicBezTo>
                <a:cubicBezTo>
                  <a:pt x="96196" y="54411"/>
                  <a:pt x="101946" y="30749"/>
                  <a:pt x="111898" y="15933"/>
                </a:cubicBezTo>
                <a:cubicBezTo>
                  <a:pt x="113446" y="13721"/>
                  <a:pt x="113667" y="13500"/>
                  <a:pt x="118532" y="13500"/>
                </a:cubicBezTo>
                <a:lnTo>
                  <a:pt x="139319" y="13500"/>
                </a:lnTo>
                <a:cubicBezTo>
                  <a:pt x="144185" y="13500"/>
                  <a:pt x="146396" y="13500"/>
                  <a:pt x="152809" y="9741"/>
                </a:cubicBezTo>
                <a:cubicBezTo>
                  <a:pt x="154799" y="8634"/>
                  <a:pt x="160549" y="4654"/>
                  <a:pt x="160549" y="1780"/>
                </a:cubicBezTo>
                <a:cubicBezTo>
                  <a:pt x="160549" y="231"/>
                  <a:pt x="160328" y="10"/>
                  <a:pt x="154799" y="10"/>
                </a:cubicBezTo>
                <a:close/>
              </a:path>
            </a:pathLst>
          </a:custGeom>
          <a:solidFill>
            <a:srgbClr val="000000"/>
          </a:solidFill>
          <a:ln w="1387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orme libre : forme 117">
            <a:extLst>
              <a:ext uri="{FF2B5EF4-FFF2-40B4-BE49-F238E27FC236}">
                <a16:creationId xmlns:a16="http://schemas.microsoft.com/office/drawing/2014/main" id="{C3DA664F-0F53-41A4-A317-A476D7D031DF}"/>
              </a:ext>
            </a:extLst>
          </p:cNvPr>
          <p:cNvSpPr/>
          <p:nvPr/>
        </p:nvSpPr>
        <p:spPr>
          <a:xfrm>
            <a:off x="9938889" y="5637808"/>
            <a:ext cx="265373" cy="183990"/>
          </a:xfrm>
          <a:custGeom>
            <a:avLst/>
            <a:gdLst>
              <a:gd name="connsiteX0" fmla="*/ 87128 w 265373"/>
              <a:gd name="connsiteY0" fmla="*/ 35614 h 183990"/>
              <a:gd name="connsiteX1" fmla="*/ 118309 w 265373"/>
              <a:gd name="connsiteY1" fmla="*/ 147734 h 183990"/>
              <a:gd name="connsiteX2" fmla="*/ 128924 w 265373"/>
              <a:gd name="connsiteY2" fmla="*/ 163656 h 183990"/>
              <a:gd name="connsiteX3" fmla="*/ 134674 w 265373"/>
              <a:gd name="connsiteY3" fmla="*/ 159234 h 183990"/>
              <a:gd name="connsiteX4" fmla="*/ 182883 w 265373"/>
              <a:gd name="connsiteY4" fmla="*/ 107707 h 183990"/>
              <a:gd name="connsiteX5" fmla="*/ 236400 w 265373"/>
              <a:gd name="connsiteY5" fmla="*/ 45566 h 183990"/>
              <a:gd name="connsiteX6" fmla="*/ 224237 w 265373"/>
              <a:gd name="connsiteY6" fmla="*/ 149724 h 183990"/>
              <a:gd name="connsiteX7" fmla="*/ 225122 w 265373"/>
              <a:gd name="connsiteY7" fmla="*/ 169185 h 183990"/>
              <a:gd name="connsiteX8" fmla="*/ 236621 w 265373"/>
              <a:gd name="connsiteY8" fmla="*/ 178915 h 183990"/>
              <a:gd name="connsiteX9" fmla="*/ 265371 w 265373"/>
              <a:gd name="connsiteY9" fmla="*/ 163214 h 183990"/>
              <a:gd name="connsiteX10" fmla="*/ 263158 w 265373"/>
              <a:gd name="connsiteY10" fmla="*/ 161666 h 183990"/>
              <a:gd name="connsiteX11" fmla="*/ 252323 w 265373"/>
              <a:gd name="connsiteY11" fmla="*/ 165426 h 183990"/>
              <a:gd name="connsiteX12" fmla="*/ 245688 w 265373"/>
              <a:gd name="connsiteY12" fmla="*/ 155253 h 183990"/>
              <a:gd name="connsiteX13" fmla="*/ 244803 w 265373"/>
              <a:gd name="connsiteY13" fmla="*/ 139109 h 183990"/>
              <a:gd name="connsiteX14" fmla="*/ 262715 w 265373"/>
              <a:gd name="connsiteY14" fmla="*/ 7972 h 183990"/>
              <a:gd name="connsiteX15" fmla="*/ 263158 w 265373"/>
              <a:gd name="connsiteY15" fmla="*/ 3991 h 183990"/>
              <a:gd name="connsiteX16" fmla="*/ 261168 w 265373"/>
              <a:gd name="connsiteY16" fmla="*/ 231 h 183990"/>
              <a:gd name="connsiteX17" fmla="*/ 255418 w 265373"/>
              <a:gd name="connsiteY17" fmla="*/ 5980 h 183990"/>
              <a:gd name="connsiteX18" fmla="*/ 137106 w 265373"/>
              <a:gd name="connsiteY18" fmla="*/ 139331 h 183990"/>
              <a:gd name="connsiteX19" fmla="*/ 118088 w 265373"/>
              <a:gd name="connsiteY19" fmla="*/ 83160 h 183990"/>
              <a:gd name="connsiteX20" fmla="*/ 102829 w 265373"/>
              <a:gd name="connsiteY20" fmla="*/ 11731 h 183990"/>
              <a:gd name="connsiteX21" fmla="*/ 100839 w 265373"/>
              <a:gd name="connsiteY21" fmla="*/ 1337 h 183990"/>
              <a:gd name="connsiteX22" fmla="*/ 98185 w 265373"/>
              <a:gd name="connsiteY22" fmla="*/ 11 h 183990"/>
              <a:gd name="connsiteX23" fmla="*/ 82705 w 265373"/>
              <a:gd name="connsiteY23" fmla="*/ 10405 h 183990"/>
              <a:gd name="connsiteX24" fmla="*/ 57937 w 265373"/>
              <a:gd name="connsiteY24" fmla="*/ 109697 h 183990"/>
              <a:gd name="connsiteX25" fmla="*/ 28525 w 265373"/>
              <a:gd name="connsiteY25" fmla="*/ 161666 h 183990"/>
              <a:gd name="connsiteX26" fmla="*/ 10833 w 265373"/>
              <a:gd name="connsiteY26" fmla="*/ 154811 h 183990"/>
              <a:gd name="connsiteX27" fmla="*/ 8622 w 265373"/>
              <a:gd name="connsiteY27" fmla="*/ 153484 h 183990"/>
              <a:gd name="connsiteX28" fmla="*/ -3 w 265373"/>
              <a:gd name="connsiteY28" fmla="*/ 171396 h 183990"/>
              <a:gd name="connsiteX29" fmla="*/ 7737 w 265373"/>
              <a:gd name="connsiteY29" fmla="*/ 180684 h 183990"/>
              <a:gd name="connsiteX30" fmla="*/ 21006 w 265373"/>
              <a:gd name="connsiteY30" fmla="*/ 184002 h 183990"/>
              <a:gd name="connsiteX31" fmla="*/ 55283 w 265373"/>
              <a:gd name="connsiteY31" fmla="*/ 136677 h 183990"/>
              <a:gd name="connsiteX32" fmla="*/ 87128 w 265373"/>
              <a:gd name="connsiteY32" fmla="*/ 35614 h 18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5373" h="183990">
                <a:moveTo>
                  <a:pt x="87128" y="35614"/>
                </a:moveTo>
                <a:cubicBezTo>
                  <a:pt x="93762" y="67238"/>
                  <a:pt x="104598" y="119428"/>
                  <a:pt x="118309" y="147734"/>
                </a:cubicBezTo>
                <a:cubicBezTo>
                  <a:pt x="123838" y="158128"/>
                  <a:pt x="126492" y="163656"/>
                  <a:pt x="128924" y="163656"/>
                </a:cubicBezTo>
                <a:cubicBezTo>
                  <a:pt x="129809" y="163656"/>
                  <a:pt x="130251" y="163656"/>
                  <a:pt x="134674" y="159234"/>
                </a:cubicBezTo>
                <a:cubicBezTo>
                  <a:pt x="153250" y="141321"/>
                  <a:pt x="165855" y="127168"/>
                  <a:pt x="182883" y="107707"/>
                </a:cubicBezTo>
                <a:lnTo>
                  <a:pt x="236400" y="45566"/>
                </a:lnTo>
                <a:cubicBezTo>
                  <a:pt x="232862" y="66353"/>
                  <a:pt x="224237" y="121197"/>
                  <a:pt x="224237" y="149724"/>
                </a:cubicBezTo>
                <a:cubicBezTo>
                  <a:pt x="224237" y="156137"/>
                  <a:pt x="224458" y="162551"/>
                  <a:pt x="225122" y="169185"/>
                </a:cubicBezTo>
                <a:cubicBezTo>
                  <a:pt x="225342" y="171839"/>
                  <a:pt x="226449" y="178915"/>
                  <a:pt x="236621" y="178915"/>
                </a:cubicBezTo>
                <a:cubicBezTo>
                  <a:pt x="246793" y="178915"/>
                  <a:pt x="265371" y="168079"/>
                  <a:pt x="265371" y="163214"/>
                </a:cubicBezTo>
                <a:cubicBezTo>
                  <a:pt x="265371" y="161887"/>
                  <a:pt x="263822" y="161666"/>
                  <a:pt x="263158" y="161666"/>
                </a:cubicBezTo>
                <a:cubicBezTo>
                  <a:pt x="260063" y="161666"/>
                  <a:pt x="255197" y="163878"/>
                  <a:pt x="252323" y="165426"/>
                </a:cubicBezTo>
                <a:cubicBezTo>
                  <a:pt x="246572" y="164762"/>
                  <a:pt x="246131" y="160782"/>
                  <a:pt x="245688" y="155253"/>
                </a:cubicBezTo>
                <a:cubicBezTo>
                  <a:pt x="244803" y="147513"/>
                  <a:pt x="244803" y="140215"/>
                  <a:pt x="244803" y="139109"/>
                </a:cubicBezTo>
                <a:cubicBezTo>
                  <a:pt x="244803" y="112130"/>
                  <a:pt x="255639" y="38268"/>
                  <a:pt x="262715" y="7972"/>
                </a:cubicBezTo>
                <a:cubicBezTo>
                  <a:pt x="262938" y="6423"/>
                  <a:pt x="263158" y="5980"/>
                  <a:pt x="263158" y="3991"/>
                </a:cubicBezTo>
                <a:cubicBezTo>
                  <a:pt x="263158" y="2885"/>
                  <a:pt x="262938" y="231"/>
                  <a:pt x="261168" y="231"/>
                </a:cubicBezTo>
                <a:cubicBezTo>
                  <a:pt x="260284" y="231"/>
                  <a:pt x="260062" y="452"/>
                  <a:pt x="255418" y="5980"/>
                </a:cubicBezTo>
                <a:cubicBezTo>
                  <a:pt x="232419" y="33624"/>
                  <a:pt x="161212" y="118985"/>
                  <a:pt x="137106" y="139331"/>
                </a:cubicBezTo>
                <a:cubicBezTo>
                  <a:pt x="131136" y="126504"/>
                  <a:pt x="126713" y="117216"/>
                  <a:pt x="118088" y="83160"/>
                </a:cubicBezTo>
                <a:cubicBezTo>
                  <a:pt x="111012" y="55517"/>
                  <a:pt x="107031" y="35393"/>
                  <a:pt x="102829" y="11731"/>
                </a:cubicBezTo>
                <a:cubicBezTo>
                  <a:pt x="101945" y="8413"/>
                  <a:pt x="100839" y="1780"/>
                  <a:pt x="100839" y="1337"/>
                </a:cubicBezTo>
                <a:cubicBezTo>
                  <a:pt x="100176" y="11"/>
                  <a:pt x="98849" y="11"/>
                  <a:pt x="98185" y="11"/>
                </a:cubicBezTo>
                <a:cubicBezTo>
                  <a:pt x="93762" y="11"/>
                  <a:pt x="83590" y="5318"/>
                  <a:pt x="82705" y="10405"/>
                </a:cubicBezTo>
                <a:cubicBezTo>
                  <a:pt x="79830" y="30970"/>
                  <a:pt x="74965" y="63257"/>
                  <a:pt x="57937" y="109697"/>
                </a:cubicBezTo>
                <a:cubicBezTo>
                  <a:pt x="38476" y="161666"/>
                  <a:pt x="33169" y="161666"/>
                  <a:pt x="28525" y="161666"/>
                </a:cubicBezTo>
                <a:cubicBezTo>
                  <a:pt x="25208" y="161666"/>
                  <a:pt x="16362" y="159676"/>
                  <a:pt x="10833" y="154811"/>
                </a:cubicBezTo>
                <a:cubicBezTo>
                  <a:pt x="9728" y="153484"/>
                  <a:pt x="9285" y="153484"/>
                  <a:pt x="8622" y="153484"/>
                </a:cubicBezTo>
                <a:cubicBezTo>
                  <a:pt x="5305" y="153484"/>
                  <a:pt x="-3" y="164541"/>
                  <a:pt x="-3" y="171396"/>
                </a:cubicBezTo>
                <a:cubicBezTo>
                  <a:pt x="-3" y="173608"/>
                  <a:pt x="-3" y="176483"/>
                  <a:pt x="7737" y="180684"/>
                </a:cubicBezTo>
                <a:cubicBezTo>
                  <a:pt x="13929" y="183780"/>
                  <a:pt x="19679" y="184002"/>
                  <a:pt x="21006" y="184002"/>
                </a:cubicBezTo>
                <a:cubicBezTo>
                  <a:pt x="36044" y="184002"/>
                  <a:pt x="50418" y="149282"/>
                  <a:pt x="55283" y="136677"/>
                </a:cubicBezTo>
                <a:cubicBezTo>
                  <a:pt x="66783" y="109255"/>
                  <a:pt x="80272" y="70776"/>
                  <a:pt x="87128" y="35614"/>
                </a:cubicBezTo>
                <a:close/>
              </a:path>
            </a:pathLst>
          </a:custGeom>
          <a:solidFill>
            <a:srgbClr val="000000"/>
          </a:solidFill>
          <a:ln w="136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9" name="ZoneTexte 12">
            <a:extLst>
              <a:ext uri="{FF2B5EF4-FFF2-40B4-BE49-F238E27FC236}">
                <a16:creationId xmlns:a16="http://schemas.microsoft.com/office/drawing/2014/main" id="{478569B1-9020-4D1A-B6CD-1EDFD1629159}"/>
              </a:ext>
            </a:extLst>
          </p:cNvPr>
          <p:cNvSpPr txBox="1"/>
          <p:nvPr/>
        </p:nvSpPr>
        <p:spPr>
          <a:xfrm>
            <a:off x="7888125" y="4833987"/>
            <a:ext cx="2318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Indirect</a:t>
            </a:r>
          </a:p>
        </p:txBody>
      </p:sp>
      <p:sp>
        <p:nvSpPr>
          <p:cNvPr id="120" name="ZoneTexte 12">
            <a:extLst>
              <a:ext uri="{FF2B5EF4-FFF2-40B4-BE49-F238E27FC236}">
                <a16:creationId xmlns:a16="http://schemas.microsoft.com/office/drawing/2014/main" id="{83F5C2B4-935F-477B-B967-34DE08487B8C}"/>
              </a:ext>
            </a:extLst>
          </p:cNvPr>
          <p:cNvSpPr txBox="1"/>
          <p:nvPr/>
        </p:nvSpPr>
        <p:spPr>
          <a:xfrm>
            <a:off x="7888125" y="5226283"/>
            <a:ext cx="2318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Indirect</a:t>
            </a:r>
          </a:p>
        </p:txBody>
      </p:sp>
      <p:sp>
        <p:nvSpPr>
          <p:cNvPr id="126" name="ZoneTexte 125">
            <a:extLst>
              <a:ext uri="{FF2B5EF4-FFF2-40B4-BE49-F238E27FC236}">
                <a16:creationId xmlns:a16="http://schemas.microsoft.com/office/drawing/2014/main" id="{1252C333-0D04-4C64-9D06-E48ECB5BD9EF}"/>
              </a:ext>
            </a:extLst>
          </p:cNvPr>
          <p:cNvSpPr txBox="1"/>
          <p:nvPr/>
        </p:nvSpPr>
        <p:spPr>
          <a:xfrm>
            <a:off x="995706" y="1542818"/>
            <a:ext cx="3562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NimbusRomNo9L-Regu"/>
              </a:rPr>
              <a:t>Bruckner et al., “</a:t>
            </a:r>
            <a:r>
              <a:rPr lang="en-US" sz="1800" b="1" i="0" u="none" strike="noStrike" baseline="0" dirty="0">
                <a:latin typeface="NimbusRomNo9L-Regu"/>
              </a:rPr>
              <a:t>A model of spatial directness in interactive visualization</a:t>
            </a:r>
            <a:r>
              <a:rPr lang="en-US" sz="1800" b="0" i="0" u="none" strike="noStrike" baseline="0" dirty="0">
                <a:latin typeface="NimbusRomNo9L-Regu"/>
              </a:rPr>
              <a:t>,” 2019</a:t>
            </a:r>
            <a:endParaRPr lang="en-US" dirty="0"/>
          </a:p>
        </p:txBody>
      </p:sp>
      <p:pic>
        <p:nvPicPr>
          <p:cNvPr id="128" name="Graphique 127">
            <a:extLst>
              <a:ext uri="{FF2B5EF4-FFF2-40B4-BE49-F238E27FC236}">
                <a16:creationId xmlns:a16="http://schemas.microsoft.com/office/drawing/2014/main" id="{C8D63806-6CF6-4360-8846-3C8F56E0AB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815185" y="1520875"/>
            <a:ext cx="29146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allAtOnce"/>
      <p:bldP spid="85" grpId="0"/>
      <p:bldP spid="85" grpId="1"/>
      <p:bldP spid="86" grpId="0"/>
      <p:bldP spid="86" grpId="1"/>
      <p:bldP spid="87" grpId="0"/>
      <p:bldP spid="87" grpId="1"/>
      <p:bldP spid="88" grpId="0"/>
      <p:bldP spid="92" grpId="0"/>
      <p:bldP spid="93" grpId="0"/>
      <p:bldP spid="95" grpId="0"/>
      <p:bldP spid="98" grpId="0"/>
      <p:bldP spid="101" grpId="0"/>
      <p:bldP spid="108" grpId="0"/>
      <p:bldP spid="108" grpId="1"/>
      <p:bldP spid="110" grpId="0"/>
      <p:bldP spid="111" grpId="0"/>
      <p:bldP spid="112" grpId="0"/>
      <p:bldP spid="112" grpId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8" grpId="0" animBg="1"/>
      <p:bldP spid="119" grpId="0"/>
      <p:bldP spid="1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ED3DD0B-B6EE-4713-8DAE-DAA89C37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Scaling</a:t>
            </a:r>
            <a:r>
              <a:rPr lang="fr-FR" dirty="0"/>
              <a:t> Issue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B79A5B-F390-4D72-835D-C3CA58389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3D45B5-A3C3-4F8A-A8D5-15D6A5B0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AA775E-B573-4090-B174-254483F3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47</a:t>
            </a:fld>
            <a:endParaRPr lang="fr-FR" dirty="0"/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8A829C6-6A58-4798-9C18-E4CAAE665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80723" y="1953201"/>
            <a:ext cx="2142465" cy="2142463"/>
          </a:xfrm>
          <a:prstGeom prst="rect">
            <a:avLst/>
          </a:prstGeom>
        </p:spPr>
      </p:pic>
      <p:pic>
        <p:nvPicPr>
          <p:cNvPr id="19" name="Graphique 18" descr="Tablette">
            <a:extLst>
              <a:ext uri="{FF2B5EF4-FFF2-40B4-BE49-F238E27FC236}">
                <a16:creationId xmlns:a16="http://schemas.microsoft.com/office/drawing/2014/main" id="{89E7D988-CFA1-4247-9BFA-041CBCCE3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2140" y="3228418"/>
            <a:ext cx="646716" cy="6467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ECD39C-142E-4AC7-9563-C3EB47B42508}"/>
              </a:ext>
            </a:extLst>
          </p:cNvPr>
          <p:cNvSpPr/>
          <p:nvPr/>
        </p:nvSpPr>
        <p:spPr>
          <a:xfrm>
            <a:off x="5518231" y="3190184"/>
            <a:ext cx="1134536" cy="723184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A027BB3-7F51-4BD2-A506-924D77970EE0}"/>
              </a:ext>
            </a:extLst>
          </p:cNvPr>
          <p:cNvGrpSpPr/>
          <p:nvPr/>
        </p:nvGrpSpPr>
        <p:grpSpPr>
          <a:xfrm>
            <a:off x="3477257" y="4662475"/>
            <a:ext cx="5249501" cy="1591475"/>
            <a:chOff x="2162959" y="4676702"/>
            <a:chExt cx="5249501" cy="1591475"/>
          </a:xfrm>
        </p:grpSpPr>
        <p:pic>
          <p:nvPicPr>
            <p:cNvPr id="15" name="Graphique 14" descr="Tablette">
              <a:extLst>
                <a:ext uri="{FF2B5EF4-FFF2-40B4-BE49-F238E27FC236}">
                  <a16:creationId xmlns:a16="http://schemas.microsoft.com/office/drawing/2014/main" id="{102716B9-1338-41D7-AC29-F202004BE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21111" y="5174435"/>
              <a:ext cx="845314" cy="845314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81447C5-0015-4CA1-8AE2-360E806D3993}"/>
                </a:ext>
              </a:extLst>
            </p:cNvPr>
            <p:cNvSpPr txBox="1"/>
            <p:nvPr/>
          </p:nvSpPr>
          <p:spPr>
            <a:xfrm>
              <a:off x="2162959" y="4757547"/>
              <a:ext cx="2168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Physical </a:t>
              </a:r>
              <a:r>
                <a:rPr lang="fr-FR" dirty="0" err="1"/>
                <a:t>tablet</a:t>
              </a:r>
              <a:r>
                <a:rPr lang="fr-FR" dirty="0"/>
                <a:t>: 10.5’’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0EBB09-5CCD-4A26-BAF8-D7118208BC56}"/>
                </a:ext>
              </a:extLst>
            </p:cNvPr>
            <p:cNvSpPr/>
            <p:nvPr/>
          </p:nvSpPr>
          <p:spPr>
            <a:xfrm>
              <a:off x="5648673" y="5216157"/>
              <a:ext cx="1203732" cy="761870"/>
            </a:xfrm>
            <a:prstGeom prst="rect">
              <a:avLst/>
            </a:prstGeom>
            <a:noFill/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260A83A6-E3F8-46B8-8441-01F4B52F64B1}"/>
                </a:ext>
              </a:extLst>
            </p:cNvPr>
            <p:cNvCxnSpPr>
              <a:cxnSpLocks/>
            </p:cNvCxnSpPr>
            <p:nvPr/>
          </p:nvCxnSpPr>
          <p:spPr>
            <a:xfrm>
              <a:off x="4788385" y="4676702"/>
              <a:ext cx="0" cy="1591475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5DA9C491-62F5-457F-BB6D-D387AD0AC367}"/>
                </a:ext>
              </a:extLst>
            </p:cNvPr>
            <p:cNvSpPr txBox="1"/>
            <p:nvPr/>
          </p:nvSpPr>
          <p:spPr>
            <a:xfrm>
              <a:off x="5088619" y="4754363"/>
              <a:ext cx="2323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Virtual </a:t>
              </a:r>
              <a:r>
                <a:rPr lang="fr-FR" dirty="0" err="1"/>
                <a:t>tablet</a:t>
              </a:r>
              <a:r>
                <a:rPr lang="fr-FR" dirty="0"/>
                <a:t>: </a:t>
              </a:r>
              <a:r>
                <a:rPr lang="fr-FR" dirty="0" err="1"/>
                <a:t>modular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7362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A160577-C775-40B0-A70C-AE90D742F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5B9CE9-D714-40B8-A8DA-0D178BC4F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28EE11-8772-4AF5-8815-6417558E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48</a:t>
            </a:fld>
            <a:endParaRPr lang="fr-FR" dirty="0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25882101-B793-4EA1-B9EF-A5024751D8F1}"/>
              </a:ext>
            </a:extLst>
          </p:cNvPr>
          <p:cNvSpPr txBox="1">
            <a:spLocks/>
          </p:cNvSpPr>
          <p:nvPr/>
        </p:nvSpPr>
        <p:spPr>
          <a:xfrm>
            <a:off x="838200" y="457005"/>
            <a:ext cx="10515600" cy="114536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HMD Interface </a:t>
            </a:r>
          </a:p>
        </p:txBody>
      </p:sp>
      <p:pic>
        <p:nvPicPr>
          <p:cNvPr id="9" name="place">
            <a:hlinkClick r:id="" action="ppaction://media"/>
            <a:extLst>
              <a:ext uri="{FF2B5EF4-FFF2-40B4-BE49-F238E27FC236}">
                <a16:creationId xmlns:a16="http://schemas.microsoft.com/office/drawing/2014/main" id="{47CBD890-E42D-46FA-BDE1-D8A407E90F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5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10"/>
    </mc:Choice>
    <mc:Fallback xmlns="">
      <p:transition spd="slow" advClick="0" advTm="5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469BA3-BC72-491A-B4C0-4107C5D2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FD916D-AE43-4EF3-8496-8617E8B4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698E7C-890F-40B3-BB29-93060CA8D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49</a:t>
            </a:fld>
            <a:endParaRPr lang="fr-FR" dirty="0"/>
          </a:p>
        </p:txBody>
      </p:sp>
      <p:pic>
        <p:nvPicPr>
          <p:cNvPr id="7" name="unconstrain">
            <a:hlinkClick r:id="" action="ppaction://media"/>
            <a:extLst>
              <a:ext uri="{FF2B5EF4-FFF2-40B4-BE49-F238E27FC236}">
                <a16:creationId xmlns:a16="http://schemas.microsoft.com/office/drawing/2014/main" id="{9EB17E91-870F-4E5A-85BF-A15754F14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B120E2-6153-435C-9C73-49155C8BD0FA}"/>
              </a:ext>
            </a:extLst>
          </p:cNvPr>
          <p:cNvSpPr/>
          <p:nvPr/>
        </p:nvSpPr>
        <p:spPr>
          <a:xfrm>
            <a:off x="600075" y="981074"/>
            <a:ext cx="10820400" cy="1019175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800" dirty="0" err="1"/>
              <a:t>Users</a:t>
            </a:r>
            <a:r>
              <a:rPr lang="fr-FR" sz="2800" dirty="0"/>
              <a:t> can use </a:t>
            </a:r>
            <a:r>
              <a:rPr lang="fr-FR" sz="2800" dirty="0" err="1"/>
              <a:t>unconstrained</a:t>
            </a:r>
            <a:r>
              <a:rPr lang="fr-FR" sz="2800" dirty="0"/>
              <a:t> </a:t>
            </a:r>
            <a:r>
              <a:rPr lang="fr-FR" sz="2800" dirty="0" err="1"/>
              <a:t>movements</a:t>
            </a:r>
            <a:r>
              <a:rPr lang="fr-FR" sz="2800" dirty="0"/>
              <a:t>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288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350"/>
    </mc:Choice>
    <mc:Fallback xmlns="">
      <p:transition spd="slow" advClick="0" advTm="7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663FA53-95B5-4575-9D36-FDDF961A5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Mickaël Sereno - AVIZ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C2A8607-6DCB-4FB7-AD52-AF7D30B8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083F702-AC29-4AA9-9FE2-CEA0A7CB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en-US" smtClean="0"/>
              <a:t>5</a:t>
            </a:fld>
            <a:endParaRPr lang="en-US"/>
          </a:p>
        </p:txBody>
      </p:sp>
      <p:sp>
        <p:nvSpPr>
          <p:cNvPr id="14" name="Titre 4">
            <a:extLst>
              <a:ext uri="{FF2B5EF4-FFF2-40B4-BE49-F238E27FC236}">
                <a16:creationId xmlns:a16="http://schemas.microsoft.com/office/drawing/2014/main" id="{24C8631A-4333-4DFC-A279-A2D286F8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 fontScale="90000"/>
          </a:bodyPr>
          <a:lstStyle/>
          <a:p>
            <a:r>
              <a:rPr lang="en-US" dirty="0"/>
              <a:t>At the Beginning, a Survey (TVCG 2020)</a:t>
            </a:r>
            <a:br>
              <a:rPr lang="en-US" dirty="0"/>
            </a:br>
            <a:r>
              <a:rPr lang="en-US" sz="2700" b="1" dirty="0" err="1"/>
              <a:t>Mickaël</a:t>
            </a:r>
            <a:r>
              <a:rPr lang="en-US" sz="2700" b="1" dirty="0"/>
              <a:t> Sereno</a:t>
            </a:r>
            <a:r>
              <a:rPr lang="en-US" sz="2700" dirty="0"/>
              <a:t>, </a:t>
            </a:r>
            <a:r>
              <a:rPr lang="en-US" sz="2700" dirty="0" err="1"/>
              <a:t>Lonni</a:t>
            </a:r>
            <a:r>
              <a:rPr lang="en-US" sz="2700" dirty="0"/>
              <a:t> </a:t>
            </a:r>
            <a:r>
              <a:rPr lang="en-US" sz="2700" dirty="0" err="1"/>
              <a:t>Besançon</a:t>
            </a:r>
            <a:r>
              <a:rPr lang="en-US" sz="2700" dirty="0"/>
              <a:t>, </a:t>
            </a:r>
            <a:r>
              <a:rPr lang="en-US" sz="2700" dirty="0" err="1"/>
              <a:t>Xiyao</a:t>
            </a:r>
            <a:r>
              <a:rPr lang="en-US" sz="2700" dirty="0"/>
              <a:t> Wang, Michael McGuffin, Tobias Isenberg</a:t>
            </a:r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EE91144-EB20-4527-B9E2-6A9A7097B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575" y="2583962"/>
            <a:ext cx="4663550" cy="1834245"/>
          </a:xfrm>
        </p:spPr>
        <p:txBody>
          <a:bodyPr>
            <a:normAutofit/>
          </a:bodyPr>
          <a:lstStyle/>
          <a:p>
            <a:r>
              <a:rPr lang="fr-FR" sz="2400" dirty="0"/>
              <a:t>Focus on </a:t>
            </a:r>
            <a:r>
              <a:rPr lang="fr-FR" sz="2400" dirty="0" err="1"/>
              <a:t>technological</a:t>
            </a:r>
            <a:r>
              <a:rPr lang="fr-FR" sz="2400" dirty="0"/>
              <a:t> aspects</a:t>
            </a:r>
          </a:p>
          <a:p>
            <a:endParaRPr lang="fr-FR" sz="2400" dirty="0"/>
          </a:p>
          <a:p>
            <a:r>
              <a:rPr lang="fr-FR" sz="2400" dirty="0" err="1"/>
              <a:t>Discuss</a:t>
            </a:r>
            <a:r>
              <a:rPr lang="fr-FR" sz="2400" dirty="0"/>
              <a:t> about Immersive Analytics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A2B72C-E349-4140-8886-802561B4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688" y="3302675"/>
            <a:ext cx="785007" cy="78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que 9" descr="Casque de réalité virtuelle">
            <a:extLst>
              <a:ext uri="{FF2B5EF4-FFF2-40B4-BE49-F238E27FC236}">
                <a16:creationId xmlns:a16="http://schemas.microsoft.com/office/drawing/2014/main" id="{074E23C3-E56C-4956-99FE-BD8672F6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2991" y="23427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9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AEE9E30-D4A5-4FBA-AD9A-A7E7D77F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Unconstrained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773319-61E1-4410-BBC6-6AA14427C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62B58D-B5F2-4C81-9685-A63D4F16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EF898F-B608-4389-9E83-45A7FD7A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50</a:t>
            </a:fld>
            <a:endParaRPr lang="fr-FR" dirty="0"/>
          </a:p>
        </p:txBody>
      </p:sp>
      <p:pic>
        <p:nvPicPr>
          <p:cNvPr id="8" name="Image 7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0D8D226E-8187-47E4-A066-699DE5FC3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77" y="1602373"/>
            <a:ext cx="7802896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97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BE740D-5D89-4ECF-89FB-7672695D9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70643E-04A6-484B-99A0-735BECF7A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4EC868-1807-4C9D-9628-03D2B2F3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51</a:t>
            </a:fld>
            <a:endParaRPr lang="fr-FR" dirty="0"/>
          </a:p>
        </p:txBody>
      </p:sp>
      <p:pic>
        <p:nvPicPr>
          <p:cNvPr id="7" name="constrained">
            <a:hlinkClick r:id="" action="ppaction://media"/>
            <a:extLst>
              <a:ext uri="{FF2B5EF4-FFF2-40B4-BE49-F238E27FC236}">
                <a16:creationId xmlns:a16="http://schemas.microsoft.com/office/drawing/2014/main" id="{5FDA65C0-657B-4E7D-B635-9E8779C9D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310"/>
    </mc:Choice>
    <mc:Fallback xmlns="">
      <p:transition spd="slow" advClick="0" advTm="1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7A3448-B6A2-40A4-B3F3-D9617422E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210E0-0352-4188-9606-13B03B14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3123CA-F47F-4B4F-A83D-7158A44B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22" name="Titre 2">
            <a:extLst>
              <a:ext uri="{FF2B5EF4-FFF2-40B4-BE49-F238E27FC236}">
                <a16:creationId xmlns:a16="http://schemas.microsoft.com/office/drawing/2014/main" id="{F550053D-9849-4B51-A213-54F55FFF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336932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User </a:t>
            </a:r>
            <a:r>
              <a:rPr lang="fr-FR" dirty="0" err="1"/>
              <a:t>Study</a:t>
            </a:r>
            <a:endParaRPr lang="en-US" dirty="0"/>
          </a:p>
        </p:txBody>
      </p:sp>
      <p:pic>
        <p:nvPicPr>
          <p:cNvPr id="25" name="Espace réservé du contenu 7" descr="Une image contenant personne, intérieur, écran, moniteur&#10;&#10;Description générée automatiquement">
            <a:extLst>
              <a:ext uri="{FF2B5EF4-FFF2-40B4-BE49-F238E27FC236}">
                <a16:creationId xmlns:a16="http://schemas.microsoft.com/office/drawing/2014/main" id="{1DC2B006-A7C7-48CE-986C-EC802C350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06" y="4487175"/>
            <a:ext cx="2810113" cy="1575304"/>
          </a:xfrm>
        </p:spPr>
      </p:pic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90EDBB4F-2790-49A7-875D-6B47902AE3E5}"/>
              </a:ext>
            </a:extLst>
          </p:cNvPr>
          <p:cNvCxnSpPr>
            <a:cxnSpLocks/>
          </p:cNvCxnSpPr>
          <p:nvPr/>
        </p:nvCxnSpPr>
        <p:spPr>
          <a:xfrm>
            <a:off x="932122" y="4364312"/>
            <a:ext cx="1001300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8CEFB-25D4-4900-8103-732576622D56}"/>
              </a:ext>
            </a:extLst>
          </p:cNvPr>
          <p:cNvSpPr txBox="1"/>
          <p:nvPr/>
        </p:nvSpPr>
        <p:spPr>
          <a:xfrm>
            <a:off x="868944" y="25976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 </a:t>
            </a:r>
            <a:r>
              <a:rPr lang="fr-FR" dirty="0" err="1"/>
              <a:t>mappings</a:t>
            </a:r>
            <a:endParaRPr lang="en-US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D2BC4F9-2923-49F2-8F7C-E7E55AA5A755}"/>
              </a:ext>
            </a:extLst>
          </p:cNvPr>
          <p:cNvSpPr txBox="1"/>
          <p:nvPr/>
        </p:nvSpPr>
        <p:spPr>
          <a:xfrm>
            <a:off x="913829" y="555802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mapping</a:t>
            </a:r>
            <a:endParaRPr lang="en-US" dirty="0"/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48C128B-26A1-48B1-9B3A-6C5B11820967}"/>
              </a:ext>
            </a:extLst>
          </p:cNvPr>
          <p:cNvGrpSpPr/>
          <p:nvPr/>
        </p:nvGrpSpPr>
        <p:grpSpPr>
          <a:xfrm>
            <a:off x="2265206" y="1549769"/>
            <a:ext cx="9667712" cy="2726770"/>
            <a:chOff x="2431608" y="1592197"/>
            <a:chExt cx="7838715" cy="2210898"/>
          </a:xfrm>
        </p:grpSpPr>
        <p:grpSp>
          <p:nvGrpSpPr>
            <p:cNvPr id="24" name="Groupe 23">
              <a:extLst>
                <a:ext uri="{FF2B5EF4-FFF2-40B4-BE49-F238E27FC236}">
                  <a16:creationId xmlns:a16="http://schemas.microsoft.com/office/drawing/2014/main" id="{26CC6936-4D1F-49F4-94CE-9F6B4EABE77C}"/>
                </a:ext>
              </a:extLst>
            </p:cNvPr>
            <p:cNvGrpSpPr/>
            <p:nvPr/>
          </p:nvGrpSpPr>
          <p:grpSpPr>
            <a:xfrm>
              <a:off x="2431608" y="1592197"/>
              <a:ext cx="7838715" cy="2210898"/>
              <a:chOff x="376906" y="2050810"/>
              <a:chExt cx="12426646" cy="4048645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3DEC1FB3-FE7A-4F6A-8BBF-53C6F5539FCD}"/>
                  </a:ext>
                </a:extLst>
              </p:cNvPr>
              <p:cNvGrpSpPr/>
              <p:nvPr/>
            </p:nvGrpSpPr>
            <p:grpSpPr>
              <a:xfrm>
                <a:off x="376906" y="2661090"/>
                <a:ext cx="3612052" cy="2901750"/>
                <a:chOff x="376906" y="2148860"/>
                <a:chExt cx="3612052" cy="2901750"/>
              </a:xfrm>
            </p:grpSpPr>
            <p:pic>
              <p:nvPicPr>
                <p:cNvPr id="8" name="Image 7">
                  <a:extLst>
                    <a:ext uri="{FF2B5EF4-FFF2-40B4-BE49-F238E27FC236}">
                      <a16:creationId xmlns:a16="http://schemas.microsoft.com/office/drawing/2014/main" id="{773A8973-21EC-44C5-A202-FBDCAD673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76906" y="2148860"/>
                  <a:ext cx="3612052" cy="2901750"/>
                </a:xfrm>
                <a:prstGeom prst="rect">
                  <a:avLst/>
                </a:prstGeom>
              </p:spPr>
            </p:pic>
            <p:pic>
              <p:nvPicPr>
                <p:cNvPr id="9" name="Graphique 7">
                  <a:extLst>
                    <a:ext uri="{FF2B5EF4-FFF2-40B4-BE49-F238E27FC236}">
                      <a16:creationId xmlns:a16="http://schemas.microsoft.com/office/drawing/2014/main" id="{CBD2D7B9-4743-4FD9-8891-2B69BEDA24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1492" y="3587569"/>
                  <a:ext cx="1729071" cy="1033997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54073734-B101-45FF-803E-692CF841CCC9}"/>
                  </a:ext>
                </a:extLst>
              </p:cNvPr>
              <p:cNvGrpSpPr/>
              <p:nvPr/>
            </p:nvGrpSpPr>
            <p:grpSpPr>
              <a:xfrm>
                <a:off x="4396103" y="2661090"/>
                <a:ext cx="3612052" cy="2915899"/>
                <a:chOff x="4393470" y="2153090"/>
                <a:chExt cx="3612052" cy="2915899"/>
              </a:xfrm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B961D2C3-2750-4CD3-8BBB-6C03BBC52B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93470" y="2167240"/>
                  <a:ext cx="3612052" cy="2901749"/>
                </a:xfrm>
                <a:prstGeom prst="rect">
                  <a:avLst/>
                </a:prstGeom>
              </p:spPr>
            </p:pic>
            <p:pic>
              <p:nvPicPr>
                <p:cNvPr id="12" name="Graphique 7">
                  <a:extLst>
                    <a:ext uri="{FF2B5EF4-FFF2-40B4-BE49-F238E27FC236}">
                      <a16:creationId xmlns:a16="http://schemas.microsoft.com/office/drawing/2014/main" id="{7BE0CD55-C6C2-4960-9D24-D34F4280D2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58549" y="2153090"/>
                  <a:ext cx="1701918" cy="1017758"/>
                </a:xfrm>
                <a:prstGeom prst="rect">
                  <a:avLst/>
                </a:prstGeom>
              </p:spPr>
            </p:pic>
            <p:pic>
              <p:nvPicPr>
                <p:cNvPr id="13" name="Graphique 7">
                  <a:extLst>
                    <a:ext uri="{FF2B5EF4-FFF2-40B4-BE49-F238E27FC236}">
                      <a16:creationId xmlns:a16="http://schemas.microsoft.com/office/drawing/2014/main" id="{1B197E28-51F0-4DD4-8FB1-220DE5EAC9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07758" y="3373477"/>
                  <a:ext cx="2018571" cy="1207117"/>
                </a:xfrm>
                <a:prstGeom prst="rect">
                  <a:avLst/>
                </a:prstGeom>
              </p:spPr>
            </p:pic>
          </p:grpSp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8DEBB34B-16AF-4CF4-9806-0C95DAFE981C}"/>
                  </a:ext>
                </a:extLst>
              </p:cNvPr>
              <p:cNvGrpSpPr/>
              <p:nvPr/>
            </p:nvGrpSpPr>
            <p:grpSpPr>
              <a:xfrm>
                <a:off x="8295342" y="2693726"/>
                <a:ext cx="3612051" cy="2901749"/>
                <a:chOff x="8295342" y="2113441"/>
                <a:chExt cx="3612051" cy="2901749"/>
              </a:xfrm>
            </p:grpSpPr>
            <p:pic>
              <p:nvPicPr>
                <p:cNvPr id="15" name="Image 14">
                  <a:extLst>
                    <a:ext uri="{FF2B5EF4-FFF2-40B4-BE49-F238E27FC236}">
                      <a16:creationId xmlns:a16="http://schemas.microsoft.com/office/drawing/2014/main" id="{9AD304D1-49BD-48DF-A55F-28D6618290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95342" y="2113441"/>
                  <a:ext cx="3612051" cy="2901749"/>
                </a:xfrm>
                <a:prstGeom prst="rect">
                  <a:avLst/>
                </a:prstGeom>
              </p:spPr>
            </p:pic>
            <p:pic>
              <p:nvPicPr>
                <p:cNvPr id="16" name="Graphique 7">
                  <a:extLst>
                    <a:ext uri="{FF2B5EF4-FFF2-40B4-BE49-F238E27FC236}">
                      <a16:creationId xmlns:a16="http://schemas.microsoft.com/office/drawing/2014/main" id="{80F605D6-1A97-4190-A39D-7DFE4F80C2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99653" y="3801938"/>
                  <a:ext cx="1580148" cy="944940"/>
                </a:xfrm>
                <a:prstGeom prst="rect">
                  <a:avLst/>
                </a:prstGeom>
              </p:spPr>
            </p:pic>
          </p:grpSp>
          <p:sp>
            <p:nvSpPr>
              <p:cNvPr id="18" name="ZoneTexte 13">
                <a:extLst>
                  <a:ext uri="{FF2B5EF4-FFF2-40B4-BE49-F238E27FC236}">
                    <a16:creationId xmlns:a16="http://schemas.microsoft.com/office/drawing/2014/main" id="{8DB176B1-98C1-4F78-AE49-DC685B336C9A}"/>
                  </a:ext>
                </a:extLst>
              </p:cNvPr>
              <p:cNvSpPr txBox="1"/>
              <p:nvPr/>
            </p:nvSpPr>
            <p:spPr>
              <a:xfrm>
                <a:off x="4961089" y="2071278"/>
                <a:ext cx="2720058" cy="456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/>
                  <a:t>Relative-</a:t>
                </a:r>
                <a:r>
                  <a:rPr lang="fr-FR" sz="1400" dirty="0" err="1"/>
                  <a:t>Aligned</a:t>
                </a:r>
                <a:r>
                  <a:rPr lang="fr-FR" sz="1400" dirty="0"/>
                  <a:t> (position)</a:t>
                </a:r>
              </a:p>
            </p:txBody>
          </p:sp>
          <p:sp>
            <p:nvSpPr>
              <p:cNvPr id="19" name="ZoneTexte 14">
                <a:extLst>
                  <a:ext uri="{FF2B5EF4-FFF2-40B4-BE49-F238E27FC236}">
                    <a16:creationId xmlns:a16="http://schemas.microsoft.com/office/drawing/2014/main" id="{0E8B3E65-D4FD-46D7-B2CB-ED0A65162DB4}"/>
                  </a:ext>
                </a:extLst>
              </p:cNvPr>
              <p:cNvSpPr txBox="1"/>
              <p:nvPr/>
            </p:nvSpPr>
            <p:spPr>
              <a:xfrm>
                <a:off x="8440718" y="2050810"/>
                <a:ext cx="3321299" cy="456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/>
                  <a:t>Relative-Full (position + rotation)</a:t>
                </a:r>
              </a:p>
            </p:txBody>
          </p:sp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6E2D6FA2-FEA1-4472-A2A5-4815832B68C9}"/>
                  </a:ext>
                </a:extLst>
              </p:cNvPr>
              <p:cNvSpPr/>
              <p:nvPr/>
            </p:nvSpPr>
            <p:spPr>
              <a:xfrm>
                <a:off x="4241732" y="2076047"/>
                <a:ext cx="8561820" cy="402340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1" name="ZoneTexte 15">
                <a:extLst>
                  <a:ext uri="{FF2B5EF4-FFF2-40B4-BE49-F238E27FC236}">
                    <a16:creationId xmlns:a16="http://schemas.microsoft.com/office/drawing/2014/main" id="{B656FF57-C0DC-4ED0-8D87-3F516CF31B33}"/>
                  </a:ext>
                </a:extLst>
              </p:cNvPr>
              <p:cNvSpPr txBox="1"/>
              <p:nvPr/>
            </p:nvSpPr>
            <p:spPr>
              <a:xfrm>
                <a:off x="7315622" y="5571871"/>
                <a:ext cx="1965929" cy="456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/>
                  <a:t>Relative </a:t>
                </a:r>
                <a:r>
                  <a:rPr lang="fr-FR" sz="1400" dirty="0" err="1"/>
                  <a:t>Mappings</a:t>
                </a:r>
                <a:endParaRPr lang="fr-FR" sz="1400" dirty="0"/>
              </a:p>
            </p:txBody>
          </p:sp>
          <p:sp>
            <p:nvSpPr>
              <p:cNvPr id="23" name="ZoneTexte 12">
                <a:extLst>
                  <a:ext uri="{FF2B5EF4-FFF2-40B4-BE49-F238E27FC236}">
                    <a16:creationId xmlns:a16="http://schemas.microsoft.com/office/drawing/2014/main" id="{2540D731-AE9D-4BEF-8726-C3DA80BF5770}"/>
                  </a:ext>
                </a:extLst>
              </p:cNvPr>
              <p:cNvSpPr txBox="1"/>
              <p:nvPr/>
            </p:nvSpPr>
            <p:spPr>
              <a:xfrm>
                <a:off x="1313138" y="2059584"/>
                <a:ext cx="1725267" cy="4569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dirty="0"/>
                  <a:t>Naïve </a:t>
                </a:r>
                <a:r>
                  <a:rPr lang="fr-FR" sz="1400" dirty="0" err="1"/>
                  <a:t>Approach</a:t>
                </a:r>
                <a:endParaRPr lang="fr-FR" sz="1400" dirty="0"/>
              </a:p>
            </p:txBody>
          </p:sp>
        </p:grpSp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47AA8290-EC63-437B-935B-7EF8819F9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231347" y="1748366"/>
              <a:ext cx="479475" cy="773819"/>
            </a:xfrm>
            <a:prstGeom prst="rect">
              <a:avLst/>
            </a:prstGeom>
          </p:spPr>
        </p:pic>
      </p:grpSp>
      <p:pic>
        <p:nvPicPr>
          <p:cNvPr id="32" name="Graphique 31" descr="Casque de réalité virtuelle avec un remplissage uni">
            <a:extLst>
              <a:ext uri="{FF2B5EF4-FFF2-40B4-BE49-F238E27FC236}">
                <a16:creationId xmlns:a16="http://schemas.microsoft.com/office/drawing/2014/main" id="{0EDF2B2D-F606-4E56-809F-D9C73318C9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0404" y="2124540"/>
            <a:ext cx="583771" cy="583770"/>
          </a:xfrm>
          <a:prstGeom prst="rect">
            <a:avLst/>
          </a:prstGeom>
        </p:spPr>
      </p:pic>
      <p:pic>
        <p:nvPicPr>
          <p:cNvPr id="35" name="Graphique 34" descr="Télévision">
            <a:extLst>
              <a:ext uri="{FF2B5EF4-FFF2-40B4-BE49-F238E27FC236}">
                <a16:creationId xmlns:a16="http://schemas.microsoft.com/office/drawing/2014/main" id="{078A49CC-62D3-4F7A-80EA-2430F3482D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8200" y="4452084"/>
            <a:ext cx="1328184" cy="12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8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F666FA8-6231-4354-94DB-4E601E199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336932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Two</a:t>
            </a:r>
            <a:r>
              <a:rPr lang="fr-FR" dirty="0"/>
              <a:t> User </a:t>
            </a:r>
            <a:r>
              <a:rPr lang="fr-FR" dirty="0" err="1"/>
              <a:t>Experiments</a:t>
            </a:r>
            <a:br>
              <a:rPr lang="fr-FR" dirty="0"/>
            </a:br>
            <a:r>
              <a:rPr lang="fr-FR" sz="2700" i="1" dirty="0" err="1"/>
              <a:t>Within-Subject</a:t>
            </a:r>
            <a:r>
              <a:rPr lang="fr-FR" sz="2700" i="1" dirty="0"/>
              <a:t>. Select </a:t>
            </a:r>
            <a:r>
              <a:rPr lang="fr-FR" sz="2700" i="1" dirty="0">
                <a:solidFill>
                  <a:srgbClr val="FF0000"/>
                </a:solidFill>
              </a:rPr>
              <a:t>Red</a:t>
            </a:r>
            <a:r>
              <a:rPr lang="fr-FR" sz="2700" i="1" dirty="0"/>
              <a:t>, do not select </a:t>
            </a:r>
            <a:r>
              <a:rPr lang="fr-FR" sz="2700" i="1" dirty="0">
                <a:solidFill>
                  <a:srgbClr val="0070C0"/>
                </a:solidFill>
              </a:rPr>
              <a:t>Blue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E89E8FF-2E7A-4589-BC3D-34A2041DC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1DEF49-F985-400F-A3E4-5F3FD445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A08020-9003-48FD-9C0B-84253442A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53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1982C86-F4F8-472C-8D24-CEC437FA4F76}"/>
              </a:ext>
            </a:extLst>
          </p:cNvPr>
          <p:cNvGrpSpPr/>
          <p:nvPr/>
        </p:nvGrpSpPr>
        <p:grpSpPr>
          <a:xfrm>
            <a:off x="3544132" y="1550062"/>
            <a:ext cx="3403534" cy="666800"/>
            <a:chOff x="7946738" y="567519"/>
            <a:chExt cx="4667353" cy="914400"/>
          </a:xfrm>
        </p:grpSpPr>
        <p:pic>
          <p:nvPicPr>
            <p:cNvPr id="11" name="Graphique 17" descr="Tablette">
              <a:extLst>
                <a:ext uri="{FF2B5EF4-FFF2-40B4-BE49-F238E27FC236}">
                  <a16:creationId xmlns:a16="http://schemas.microsoft.com/office/drawing/2014/main" id="{3C43618C-FCF0-4ED2-9819-FB7DEE1F2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6738" y="567519"/>
              <a:ext cx="914400" cy="914400"/>
            </a:xfrm>
            <a:prstGeom prst="rect">
              <a:avLst/>
            </a:prstGeom>
          </p:spPr>
        </p:pic>
        <p:pic>
          <p:nvPicPr>
            <p:cNvPr id="13" name="Graphique 21">
              <a:extLst>
                <a:ext uri="{FF2B5EF4-FFF2-40B4-BE49-F238E27FC236}">
                  <a16:creationId xmlns:a16="http://schemas.microsoft.com/office/drawing/2014/main" id="{EB933090-6FE6-4D04-852D-F3660A234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85573" y="568466"/>
              <a:ext cx="1130882" cy="676276"/>
            </a:xfrm>
            <a:prstGeom prst="rect">
              <a:avLst/>
            </a:prstGeom>
          </p:spPr>
        </p:pic>
        <p:pic>
          <p:nvPicPr>
            <p:cNvPr id="14" name="Arrow.png">
              <a:extLst>
                <a:ext uri="{FF2B5EF4-FFF2-40B4-BE49-F238E27FC236}">
                  <a16:creationId xmlns:a16="http://schemas.microsoft.com/office/drawing/2014/main" id="{6059DD32-5A5E-4638-A9F8-1A6A0349D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63615" y="604867"/>
              <a:ext cx="1388915" cy="83970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Graphique 19" descr="Casque de réalité virtuelle">
              <a:extLst>
                <a:ext uri="{FF2B5EF4-FFF2-40B4-BE49-F238E27FC236}">
                  <a16:creationId xmlns:a16="http://schemas.microsoft.com/office/drawing/2014/main" id="{57DC0E8A-7BCA-4A5E-A7BD-1F7EE3AB7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699691" y="567519"/>
              <a:ext cx="914400" cy="91440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2F8B4BB-E77A-4079-861C-BC6F4C2FE394}"/>
              </a:ext>
            </a:extLst>
          </p:cNvPr>
          <p:cNvSpPr txBox="1"/>
          <p:nvPr/>
        </p:nvSpPr>
        <p:spPr>
          <a:xfrm>
            <a:off x="1494617" y="1705583"/>
            <a:ext cx="2058192" cy="1330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 alone </a:t>
            </a:r>
          </a:p>
          <a:p>
            <a:endParaRPr lang="en-US" dirty="0"/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dirty="0"/>
              <a:t>“Best” AR vs. 2D 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3361B14-3764-44AA-85F1-B164186000E7}"/>
              </a:ext>
            </a:extLst>
          </p:cNvPr>
          <p:cNvGrpSpPr/>
          <p:nvPr/>
        </p:nvGrpSpPr>
        <p:grpSpPr>
          <a:xfrm>
            <a:off x="3579233" y="2422088"/>
            <a:ext cx="2466745" cy="788771"/>
            <a:chOff x="8153400" y="1268224"/>
            <a:chExt cx="2466745" cy="788771"/>
          </a:xfrm>
        </p:grpSpPr>
        <p:pic>
          <p:nvPicPr>
            <p:cNvPr id="19" name="Graphique 18" descr="Tablette">
              <a:extLst>
                <a:ext uri="{FF2B5EF4-FFF2-40B4-BE49-F238E27FC236}">
                  <a16:creationId xmlns:a16="http://schemas.microsoft.com/office/drawing/2014/main" id="{4CDC2DC5-CF31-4080-9873-F3194B415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31374" y="1268224"/>
              <a:ext cx="788771" cy="788771"/>
            </a:xfrm>
            <a:prstGeom prst="rect">
              <a:avLst/>
            </a:prstGeom>
          </p:spPr>
        </p:pic>
        <p:pic>
          <p:nvPicPr>
            <p:cNvPr id="20" name="Graphique 19" descr="Casque de réalité virtuelle avec un remplissage uni">
              <a:extLst>
                <a:ext uri="{FF2B5EF4-FFF2-40B4-BE49-F238E27FC236}">
                  <a16:creationId xmlns:a16="http://schemas.microsoft.com/office/drawing/2014/main" id="{73E92388-78ED-4A42-A45F-80D859418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53400" y="1268224"/>
              <a:ext cx="763482" cy="763482"/>
            </a:xfrm>
            <a:prstGeom prst="rect">
              <a:avLst/>
            </a:prstGeom>
          </p:spPr>
        </p:pic>
        <p:sp>
          <p:nvSpPr>
            <p:cNvPr id="21" name="Croix 20">
              <a:extLst>
                <a:ext uri="{FF2B5EF4-FFF2-40B4-BE49-F238E27FC236}">
                  <a16:creationId xmlns:a16="http://schemas.microsoft.com/office/drawing/2014/main" id="{E79306CF-EB0D-46FF-931D-0E9E88C64DA6}"/>
                </a:ext>
              </a:extLst>
            </p:cNvPr>
            <p:cNvSpPr/>
            <p:nvPr/>
          </p:nvSpPr>
          <p:spPr>
            <a:xfrm>
              <a:off x="9171145" y="1454632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3AC738C-84E4-4883-8FC1-74924F22CBBF}"/>
              </a:ext>
            </a:extLst>
          </p:cNvPr>
          <p:cNvSpPr txBox="1"/>
          <p:nvPr/>
        </p:nvSpPr>
        <p:spPr>
          <a:xfrm>
            <a:off x="6469394" y="2608309"/>
            <a:ext cx="47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VS.</a:t>
            </a:r>
            <a:endParaRPr lang="en-US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E878AC0-3EF8-41F3-8526-CF14124EA28D}"/>
              </a:ext>
            </a:extLst>
          </p:cNvPr>
          <p:cNvGrpSpPr/>
          <p:nvPr/>
        </p:nvGrpSpPr>
        <p:grpSpPr>
          <a:xfrm>
            <a:off x="7563879" y="2112986"/>
            <a:ext cx="3191329" cy="1329168"/>
            <a:chOff x="-806833" y="4307059"/>
            <a:chExt cx="5709861" cy="2378120"/>
          </a:xfrm>
        </p:grpSpPr>
        <p:pic>
          <p:nvPicPr>
            <p:cNvPr id="23" name="Graphique 22" descr="Télévision">
              <a:extLst>
                <a:ext uri="{FF2B5EF4-FFF2-40B4-BE49-F238E27FC236}">
                  <a16:creationId xmlns:a16="http://schemas.microsoft.com/office/drawing/2014/main" id="{C61CC71D-7BA1-4E8C-AFCF-FB4D6DED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806833" y="4307059"/>
              <a:ext cx="2516152" cy="2378120"/>
            </a:xfrm>
            <a:prstGeom prst="rect">
              <a:avLst/>
            </a:prstGeom>
          </p:spPr>
        </p:pic>
        <p:pic>
          <p:nvPicPr>
            <p:cNvPr id="24" name="Graphique 23" descr="Tablette">
              <a:extLst>
                <a:ext uri="{FF2B5EF4-FFF2-40B4-BE49-F238E27FC236}">
                  <a16:creationId xmlns:a16="http://schemas.microsoft.com/office/drawing/2014/main" id="{6BE35644-EB94-4699-9416-7F6F7C4D8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85194" y="4870536"/>
              <a:ext cx="1417834" cy="1417834"/>
            </a:xfrm>
            <a:prstGeom prst="rect">
              <a:avLst/>
            </a:prstGeom>
          </p:spPr>
        </p:pic>
        <p:sp>
          <p:nvSpPr>
            <p:cNvPr id="25" name="Croix 24">
              <a:extLst>
                <a:ext uri="{FF2B5EF4-FFF2-40B4-BE49-F238E27FC236}">
                  <a16:creationId xmlns:a16="http://schemas.microsoft.com/office/drawing/2014/main" id="{636593EC-5E70-4CCC-BE57-43A0F7FF4DFE}"/>
                </a:ext>
              </a:extLst>
            </p:cNvPr>
            <p:cNvSpPr/>
            <p:nvPr/>
          </p:nvSpPr>
          <p:spPr>
            <a:xfrm>
              <a:off x="2448989" y="5312752"/>
              <a:ext cx="533399" cy="533399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BCF9056-63C8-4A54-8417-7831E74C77FC}"/>
              </a:ext>
            </a:extLst>
          </p:cNvPr>
          <p:cNvGrpSpPr/>
          <p:nvPr/>
        </p:nvGrpSpPr>
        <p:grpSpPr>
          <a:xfrm>
            <a:off x="10319832" y="640080"/>
            <a:ext cx="1430210" cy="630115"/>
            <a:chOff x="7215669" y="2197904"/>
            <a:chExt cx="3232889" cy="1424331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FCEB16AF-CF23-4E87-8C66-E2FEC25CEE8C}"/>
                </a:ext>
              </a:extLst>
            </p:cNvPr>
            <p:cNvGrpSpPr/>
            <p:nvPr/>
          </p:nvGrpSpPr>
          <p:grpSpPr>
            <a:xfrm>
              <a:off x="8122481" y="2197904"/>
              <a:ext cx="2326077" cy="1424331"/>
              <a:chOff x="8122480" y="1479260"/>
              <a:chExt cx="3499695" cy="2142975"/>
            </a:xfrm>
          </p:grpSpPr>
          <p:pic>
            <p:nvPicPr>
              <p:cNvPr id="30" name="Male.pdf" descr="Male.pdf">
                <a:extLst>
                  <a:ext uri="{FF2B5EF4-FFF2-40B4-BE49-F238E27FC236}">
                    <a16:creationId xmlns:a16="http://schemas.microsoft.com/office/drawing/2014/main" id="{DB9BD04D-AF0A-4C95-BDD9-9C74F77EF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22480" y="1479260"/>
                <a:ext cx="939568" cy="214297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1" name="X 11">
                <a:extLst>
                  <a:ext uri="{FF2B5EF4-FFF2-40B4-BE49-F238E27FC236}">
                    <a16:creationId xmlns:a16="http://schemas.microsoft.com/office/drawing/2014/main" id="{C1FD26D0-79D5-47A7-B462-26B12DBA15DC}"/>
                  </a:ext>
                </a:extLst>
              </p:cNvPr>
              <p:cNvSpPr txBox="1"/>
              <p:nvPr/>
            </p:nvSpPr>
            <p:spPr>
              <a:xfrm>
                <a:off x="9399167" y="1978509"/>
                <a:ext cx="2223008" cy="136970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noAutofit/>
              </a:bodyPr>
              <a:lstStyle>
                <a:lvl1pPr defTabSz="602615">
                  <a:defRPr sz="5840" b="0"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pPr algn="just"/>
                <a:r>
                  <a:rPr lang="fr-FR" sz="1600" dirty="0"/>
                  <a:t>2 X 18</a:t>
                </a:r>
                <a:endParaRPr sz="1600" dirty="0"/>
              </a:p>
            </p:txBody>
          </p:sp>
        </p:grpSp>
        <p:pic>
          <p:nvPicPr>
            <p:cNvPr id="29" name="Female.pdf" descr="Female.pdf">
              <a:extLst>
                <a:ext uri="{FF2B5EF4-FFF2-40B4-BE49-F238E27FC236}">
                  <a16:creationId xmlns:a16="http://schemas.microsoft.com/office/drawing/2014/main" id="{3772FA57-9C5A-46B0-A57A-FA2D41152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15669" y="2197905"/>
              <a:ext cx="682745" cy="142433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82DF3CCA-043A-4EB5-844C-D56C7D59B7F2}"/>
              </a:ext>
            </a:extLst>
          </p:cNvPr>
          <p:cNvGrpSpPr/>
          <p:nvPr/>
        </p:nvGrpSpPr>
        <p:grpSpPr>
          <a:xfrm>
            <a:off x="1635542" y="3429846"/>
            <a:ext cx="8773842" cy="2850350"/>
            <a:chOff x="2240417" y="3702383"/>
            <a:chExt cx="7711166" cy="2505119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C25F0D7D-A99F-40C5-816B-BDC9A355F3BC}"/>
                </a:ext>
              </a:extLst>
            </p:cNvPr>
            <p:cNvGrpSpPr/>
            <p:nvPr/>
          </p:nvGrpSpPr>
          <p:grpSpPr>
            <a:xfrm>
              <a:off x="2240417" y="3702383"/>
              <a:ext cx="7711166" cy="2485550"/>
              <a:chOff x="2240417" y="3702383"/>
              <a:chExt cx="7711166" cy="2485550"/>
            </a:xfrm>
          </p:grpSpPr>
          <p:pic>
            <p:nvPicPr>
              <p:cNvPr id="8" name="Image 7">
                <a:extLst>
                  <a:ext uri="{FF2B5EF4-FFF2-40B4-BE49-F238E27FC236}">
                    <a16:creationId xmlns:a16="http://schemas.microsoft.com/office/drawing/2014/main" id="{3AD20FC8-7D7F-494F-973D-7D1EA672B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58974" y="3712289"/>
                <a:ext cx="2474052" cy="2474052"/>
              </a:xfrm>
              <a:prstGeom prst="rect">
                <a:avLst/>
              </a:prstGeom>
            </p:spPr>
          </p:pic>
          <p:pic>
            <p:nvPicPr>
              <p:cNvPr id="10" name="Image 9" descr="Une image contenant texte, sombre, lumière&#10;&#10;Description générée automatiquement">
                <a:extLst>
                  <a:ext uri="{FF2B5EF4-FFF2-40B4-BE49-F238E27FC236}">
                    <a16:creationId xmlns:a16="http://schemas.microsoft.com/office/drawing/2014/main" id="{8513C9A8-5056-4158-86FC-73861AC7D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77531" y="3702383"/>
                <a:ext cx="2474052" cy="2474052"/>
              </a:xfrm>
              <a:prstGeom prst="rect">
                <a:avLst/>
              </a:prstGeom>
            </p:spPr>
          </p:pic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CAA2CDB6-3D25-4CA2-8B41-693A83C84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0417" y="3713881"/>
                <a:ext cx="2474052" cy="2474052"/>
              </a:xfrm>
              <a:prstGeom prst="rect">
                <a:avLst/>
              </a:prstGeom>
            </p:spPr>
          </p:pic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607DE3A-2DAA-4E5B-90FF-EBF7C64BBDF6}"/>
                </a:ext>
              </a:extLst>
            </p:cNvPr>
            <p:cNvSpPr txBox="1"/>
            <p:nvPr/>
          </p:nvSpPr>
          <p:spPr>
            <a:xfrm>
              <a:off x="2908463" y="5838170"/>
              <a:ext cx="1154749" cy="324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Constrained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66C7680-9F95-489A-A1BC-850F522E2EF0}"/>
                </a:ext>
              </a:extLst>
            </p:cNvPr>
            <p:cNvSpPr txBox="1"/>
            <p:nvPr/>
          </p:nvSpPr>
          <p:spPr>
            <a:xfrm>
              <a:off x="5366717" y="5838170"/>
              <a:ext cx="1499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Real Use-Case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03366E9-7CF6-443F-A1F9-9C376DE77524}"/>
                </a:ext>
              </a:extLst>
            </p:cNvPr>
            <p:cNvSpPr txBox="1"/>
            <p:nvPr/>
          </p:nvSpPr>
          <p:spPr>
            <a:xfrm>
              <a:off x="8120801" y="5838170"/>
              <a:ext cx="1367204" cy="324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>
                  <a:solidFill>
                    <a:schemeClr val="bg1"/>
                  </a:solidFill>
                </a:rPr>
                <a:t>Unconstrained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8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971C111-6118-4178-BB0E-0D6EE4B57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439"/>
            <a:ext cx="10515600" cy="3624263"/>
          </a:xfrm>
        </p:spPr>
        <p:txBody>
          <a:bodyPr>
            <a:normAutofit/>
          </a:bodyPr>
          <a:lstStyle/>
          <a:p>
            <a:r>
              <a:rPr lang="fr-FR" sz="2400" dirty="0"/>
              <a:t>                          Relative-Full: </a:t>
            </a:r>
            <a:r>
              <a:rPr lang="fr-FR" sz="2400" dirty="0" err="1"/>
              <a:t>most</a:t>
            </a:r>
            <a:r>
              <a:rPr lang="fr-FR" sz="2400" dirty="0"/>
              <a:t> </a:t>
            </a:r>
            <a:r>
              <a:rPr lang="fr-FR" sz="2400" dirty="0" err="1"/>
              <a:t>accurate</a:t>
            </a:r>
            <a:r>
              <a:rPr lang="fr-FR" sz="2400" dirty="0"/>
              <a:t> (But </a:t>
            </a:r>
            <a:r>
              <a:rPr lang="fr-FR" sz="2400" dirty="0" err="1"/>
              <a:t>small</a:t>
            </a:r>
            <a:r>
              <a:rPr lang="fr-FR" sz="2400" dirty="0"/>
              <a:t> size-</a:t>
            </a:r>
            <a:r>
              <a:rPr lang="fr-FR" sz="2400" dirty="0" err="1"/>
              <a:t>effect</a:t>
            </a:r>
            <a:r>
              <a:rPr lang="fr-FR" sz="2400" dirty="0"/>
              <a:t>)</a:t>
            </a:r>
          </a:p>
          <a:p>
            <a:pPr marL="0" indent="0">
              <a:buNone/>
            </a:pPr>
            <a:endParaRPr lang="fr-FR" sz="2400" dirty="0"/>
          </a:p>
          <a:p>
            <a:r>
              <a:rPr lang="fr-FR" sz="2400" dirty="0"/>
              <a:t>                          Relative-</a:t>
            </a:r>
            <a:r>
              <a:rPr lang="fr-FR" sz="2400" dirty="0" err="1"/>
              <a:t>Aligned</a:t>
            </a:r>
            <a:r>
              <a:rPr lang="fr-FR" sz="2400" dirty="0"/>
              <a:t>: </a:t>
            </a:r>
            <a:r>
              <a:rPr lang="fr-FR" sz="2400" dirty="0" err="1"/>
              <a:t>required</a:t>
            </a:r>
            <a:r>
              <a:rPr lang="fr-FR" sz="2400" dirty="0"/>
              <a:t> </a:t>
            </a:r>
            <a:r>
              <a:rPr lang="fr-FR" sz="2400" dirty="0" err="1"/>
              <a:t>lowest</a:t>
            </a:r>
            <a:r>
              <a:rPr lang="fr-FR" sz="2400" dirty="0"/>
              <a:t> effort </a:t>
            </a:r>
          </a:p>
          <a:p>
            <a:endParaRPr lang="fr-FR" sz="2400" dirty="0"/>
          </a:p>
          <a:p>
            <a:r>
              <a:rPr lang="fr-FR" sz="2400" dirty="0"/>
              <a:t>                          Relative-</a:t>
            </a:r>
            <a:r>
              <a:rPr lang="fr-FR" sz="2400" dirty="0" err="1"/>
              <a:t>Aligned</a:t>
            </a:r>
            <a:r>
              <a:rPr lang="fr-FR" sz="2400" dirty="0"/>
              <a:t>: </a:t>
            </a:r>
            <a:r>
              <a:rPr lang="fr-FR" sz="2400" dirty="0" err="1"/>
              <a:t>Preferred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                         Main Focus:</a:t>
            </a:r>
          </a:p>
          <a:p>
            <a:endParaRPr lang="fr-FR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E1F105-A537-4C55-988F-43E937066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BB6C7-5FA2-40F8-98D7-19DB4D6C2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28DCA2-1F3C-4DBC-AFE3-1C9F8DEE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2559A717-D05D-4BAD-91F5-30F2EC6B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336932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(AR)</a:t>
            </a:r>
            <a:endParaRPr lang="en-US" dirty="0"/>
          </a:p>
        </p:txBody>
      </p:sp>
      <p:pic>
        <p:nvPicPr>
          <p:cNvPr id="8" name="Graphique 7" descr="Chronomètre">
            <a:extLst>
              <a:ext uri="{FF2B5EF4-FFF2-40B4-BE49-F238E27FC236}">
                <a16:creationId xmlns:a16="http://schemas.microsoft.com/office/drawing/2014/main" id="{868A4475-5419-42C6-ABE5-853547A4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1893" y="1867511"/>
            <a:ext cx="673878" cy="673878"/>
          </a:xfrm>
          <a:prstGeom prst="rect">
            <a:avLst/>
          </a:prstGeom>
        </p:spPr>
      </p:pic>
      <p:pic>
        <p:nvPicPr>
          <p:cNvPr id="9" name="Precision.pdf" descr="Precision.pdf">
            <a:extLst>
              <a:ext uri="{FF2B5EF4-FFF2-40B4-BE49-F238E27FC236}">
                <a16:creationId xmlns:a16="http://schemas.microsoft.com/office/drawing/2014/main" id="{1D74A8FC-ABAF-49BB-94DB-03B161FF3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002" y="1996439"/>
            <a:ext cx="597140" cy="471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aphique 9" descr="Tête avec engrenages avec un remplissage uni">
            <a:extLst>
              <a:ext uri="{FF2B5EF4-FFF2-40B4-BE49-F238E27FC236}">
                <a16:creationId xmlns:a16="http://schemas.microsoft.com/office/drawing/2014/main" id="{B16477B6-AE3F-405D-8569-FC4BC3900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7085" y="2805090"/>
            <a:ext cx="673878" cy="67387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B0B075D9-B3B9-442B-AA63-B0147EDDE5D0}"/>
              </a:ext>
            </a:extLst>
          </p:cNvPr>
          <p:cNvGrpSpPr/>
          <p:nvPr/>
        </p:nvGrpSpPr>
        <p:grpSpPr>
          <a:xfrm>
            <a:off x="9388828" y="635303"/>
            <a:ext cx="2466745" cy="788771"/>
            <a:chOff x="8153400" y="1268224"/>
            <a:chExt cx="2466745" cy="788771"/>
          </a:xfrm>
        </p:grpSpPr>
        <p:pic>
          <p:nvPicPr>
            <p:cNvPr id="12" name="Graphique 11" descr="Tablette">
              <a:extLst>
                <a:ext uri="{FF2B5EF4-FFF2-40B4-BE49-F238E27FC236}">
                  <a16:creationId xmlns:a16="http://schemas.microsoft.com/office/drawing/2014/main" id="{A287A4C6-E86D-4189-A3AF-72191D957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31374" y="1268224"/>
              <a:ext cx="788771" cy="788771"/>
            </a:xfrm>
            <a:prstGeom prst="rect">
              <a:avLst/>
            </a:prstGeom>
          </p:spPr>
        </p:pic>
        <p:pic>
          <p:nvPicPr>
            <p:cNvPr id="13" name="Graphique 12" descr="Casque de réalité virtuelle avec un remplissage uni">
              <a:extLst>
                <a:ext uri="{FF2B5EF4-FFF2-40B4-BE49-F238E27FC236}">
                  <a16:creationId xmlns:a16="http://schemas.microsoft.com/office/drawing/2014/main" id="{39116FA7-B041-4D7E-8C83-F9DBA455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153400" y="1268224"/>
              <a:ext cx="763482" cy="763482"/>
            </a:xfrm>
            <a:prstGeom prst="rect">
              <a:avLst/>
            </a:prstGeom>
          </p:spPr>
        </p:pic>
        <p:sp>
          <p:nvSpPr>
            <p:cNvPr id="14" name="Croix 13">
              <a:extLst>
                <a:ext uri="{FF2B5EF4-FFF2-40B4-BE49-F238E27FC236}">
                  <a16:creationId xmlns:a16="http://schemas.microsoft.com/office/drawing/2014/main" id="{57BE1AA2-9466-400D-8DC9-D445F2F4D149}"/>
                </a:ext>
              </a:extLst>
            </p:cNvPr>
            <p:cNvSpPr/>
            <p:nvPr/>
          </p:nvSpPr>
          <p:spPr>
            <a:xfrm>
              <a:off x="9171145" y="1454632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5" name="Graphique 14" descr="Trophée avec un remplissage uni">
            <a:extLst>
              <a:ext uri="{FF2B5EF4-FFF2-40B4-BE49-F238E27FC236}">
                <a16:creationId xmlns:a16="http://schemas.microsoft.com/office/drawing/2014/main" id="{C8C04352-A756-4F6B-9138-1A501F7D64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1893" y="3613741"/>
            <a:ext cx="673878" cy="673878"/>
          </a:xfrm>
          <a:prstGeom prst="rect">
            <a:avLst/>
          </a:prstGeo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5BFC2EC1-6A19-4DD3-BAFF-B830E81EF946}"/>
              </a:ext>
            </a:extLst>
          </p:cNvPr>
          <p:cNvSpPr/>
          <p:nvPr/>
        </p:nvSpPr>
        <p:spPr>
          <a:xfrm>
            <a:off x="1454479" y="4705439"/>
            <a:ext cx="638090" cy="350942"/>
          </a:xfrm>
          <a:custGeom>
            <a:avLst/>
            <a:gdLst>
              <a:gd name="connsiteX0" fmla="*/ 190500 w 381008"/>
              <a:gd name="connsiteY0" fmla="*/ 209550 h 209550"/>
              <a:gd name="connsiteX1" fmla="*/ 374713 w 381008"/>
              <a:gd name="connsiteY1" fmla="*/ 120196 h 209550"/>
              <a:gd name="connsiteX2" fmla="*/ 373532 w 381008"/>
              <a:gd name="connsiteY2" fmla="*/ 86306 h 209550"/>
              <a:gd name="connsiteX3" fmla="*/ 190500 w 381008"/>
              <a:gd name="connsiteY3" fmla="*/ 0 h 209550"/>
              <a:gd name="connsiteX4" fmla="*/ 7467 w 381008"/>
              <a:gd name="connsiteY4" fmla="*/ 86306 h 209550"/>
              <a:gd name="connsiteX5" fmla="*/ 6296 w 381008"/>
              <a:gd name="connsiteY5" fmla="*/ 120196 h 209550"/>
              <a:gd name="connsiteX6" fmla="*/ 190500 w 381008"/>
              <a:gd name="connsiteY6" fmla="*/ 209550 h 209550"/>
              <a:gd name="connsiteX7" fmla="*/ 360369 w 381008"/>
              <a:gd name="connsiteY7" fmla="*/ 100070 h 209550"/>
              <a:gd name="connsiteX8" fmla="*/ 360683 w 381008"/>
              <a:gd name="connsiteY8" fmla="*/ 107309 h 209550"/>
              <a:gd name="connsiteX9" fmla="*/ 247926 w 381008"/>
              <a:gd name="connsiteY9" fmla="*/ 180804 h 209550"/>
              <a:gd name="connsiteX10" fmla="*/ 247850 w 381008"/>
              <a:gd name="connsiteY10" fmla="*/ 180651 h 209550"/>
              <a:gd name="connsiteX11" fmla="*/ 266734 w 381008"/>
              <a:gd name="connsiteY11" fmla="*/ 47795 h 209550"/>
              <a:gd name="connsiteX12" fmla="*/ 248012 w 381008"/>
              <a:gd name="connsiteY12" fmla="*/ 29032 h 209550"/>
              <a:gd name="connsiteX13" fmla="*/ 248097 w 381008"/>
              <a:gd name="connsiteY13" fmla="*/ 28870 h 209550"/>
              <a:gd name="connsiteX14" fmla="*/ 360369 w 381008"/>
              <a:gd name="connsiteY14" fmla="*/ 100070 h 209550"/>
              <a:gd name="connsiteX15" fmla="*/ 175584 w 381008"/>
              <a:gd name="connsiteY15" fmla="*/ 30004 h 209550"/>
              <a:gd name="connsiteX16" fmla="*/ 265200 w 381008"/>
              <a:gd name="connsiteY16" fmla="*/ 89852 h 209550"/>
              <a:gd name="connsiteX17" fmla="*/ 205352 w 381008"/>
              <a:gd name="connsiteY17" fmla="*/ 179468 h 209550"/>
              <a:gd name="connsiteX18" fmla="*/ 115735 w 381008"/>
              <a:gd name="connsiteY18" fmla="*/ 119621 h 209550"/>
              <a:gd name="connsiteX19" fmla="*/ 115738 w 381008"/>
              <a:gd name="connsiteY19" fmla="*/ 89840 h 209550"/>
              <a:gd name="connsiteX20" fmla="*/ 175574 w 381008"/>
              <a:gd name="connsiteY20" fmla="*/ 30004 h 209550"/>
              <a:gd name="connsiteX21" fmla="*/ 20669 w 381008"/>
              <a:gd name="connsiteY21" fmla="*/ 100013 h 209550"/>
              <a:gd name="connsiteX22" fmla="*/ 132902 w 381008"/>
              <a:gd name="connsiteY22" fmla="*/ 28851 h 209550"/>
              <a:gd name="connsiteX23" fmla="*/ 132997 w 381008"/>
              <a:gd name="connsiteY23" fmla="*/ 29013 h 209550"/>
              <a:gd name="connsiteX24" fmla="*/ 114381 w 381008"/>
              <a:gd name="connsiteY24" fmla="*/ 161894 h 209550"/>
              <a:gd name="connsiteX25" fmla="*/ 133159 w 381008"/>
              <a:gd name="connsiteY25" fmla="*/ 180632 h 209550"/>
              <a:gd name="connsiteX26" fmla="*/ 133074 w 381008"/>
              <a:gd name="connsiteY26" fmla="*/ 180785 h 209550"/>
              <a:gd name="connsiteX27" fmla="*/ 20355 w 381008"/>
              <a:gd name="connsiteY27" fmla="*/ 107347 h 209550"/>
              <a:gd name="connsiteX28" fmla="*/ 20669 w 381008"/>
              <a:gd name="connsiteY28" fmla="*/ 100013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1008" h="209550">
                <a:moveTo>
                  <a:pt x="190500" y="209550"/>
                </a:moveTo>
                <a:cubicBezTo>
                  <a:pt x="272310" y="209550"/>
                  <a:pt x="344805" y="153352"/>
                  <a:pt x="374713" y="120196"/>
                </a:cubicBezTo>
                <a:cubicBezTo>
                  <a:pt x="383545" y="110438"/>
                  <a:pt x="383022" y="95426"/>
                  <a:pt x="373532" y="86306"/>
                </a:cubicBezTo>
                <a:cubicBezTo>
                  <a:pt x="346795" y="60350"/>
                  <a:pt x="275444" y="0"/>
                  <a:pt x="190500" y="0"/>
                </a:cubicBezTo>
                <a:cubicBezTo>
                  <a:pt x="105556" y="0"/>
                  <a:pt x="34204" y="60350"/>
                  <a:pt x="7467" y="86306"/>
                </a:cubicBezTo>
                <a:cubicBezTo>
                  <a:pt x="-2015" y="95431"/>
                  <a:pt x="-2534" y="110438"/>
                  <a:pt x="6296" y="120196"/>
                </a:cubicBezTo>
                <a:cubicBezTo>
                  <a:pt x="36195" y="153352"/>
                  <a:pt x="108690" y="209550"/>
                  <a:pt x="190500" y="209550"/>
                </a:cubicBezTo>
                <a:close/>
                <a:moveTo>
                  <a:pt x="360369" y="100070"/>
                </a:moveTo>
                <a:cubicBezTo>
                  <a:pt x="362414" y="102000"/>
                  <a:pt x="362553" y="105207"/>
                  <a:pt x="360683" y="107309"/>
                </a:cubicBezTo>
                <a:cubicBezTo>
                  <a:pt x="329644" y="140624"/>
                  <a:pt x="290936" y="165854"/>
                  <a:pt x="247926" y="180804"/>
                </a:cubicBezTo>
                <a:cubicBezTo>
                  <a:pt x="247640" y="180899"/>
                  <a:pt x="247602" y="180804"/>
                  <a:pt x="247850" y="180651"/>
                </a:cubicBezTo>
                <a:cubicBezTo>
                  <a:pt x="289752" y="149179"/>
                  <a:pt x="298207" y="89697"/>
                  <a:pt x="266734" y="47795"/>
                </a:cubicBezTo>
                <a:cubicBezTo>
                  <a:pt x="261402" y="40696"/>
                  <a:pt x="255099" y="34380"/>
                  <a:pt x="248012" y="29032"/>
                </a:cubicBezTo>
                <a:cubicBezTo>
                  <a:pt x="247764" y="28842"/>
                  <a:pt x="247812" y="28775"/>
                  <a:pt x="248097" y="28870"/>
                </a:cubicBezTo>
                <a:cubicBezTo>
                  <a:pt x="290189" y="44286"/>
                  <a:pt x="328478" y="68568"/>
                  <a:pt x="360369" y="100070"/>
                </a:cubicBezTo>
                <a:close/>
                <a:moveTo>
                  <a:pt x="175584" y="30004"/>
                </a:moveTo>
                <a:cubicBezTo>
                  <a:pt x="216857" y="21784"/>
                  <a:pt x="256979" y="48578"/>
                  <a:pt x="265200" y="89852"/>
                </a:cubicBezTo>
                <a:cubicBezTo>
                  <a:pt x="273421" y="131125"/>
                  <a:pt x="246626" y="171248"/>
                  <a:pt x="205352" y="179468"/>
                </a:cubicBezTo>
                <a:cubicBezTo>
                  <a:pt x="164078" y="187688"/>
                  <a:pt x="123956" y="160893"/>
                  <a:pt x="115735" y="119621"/>
                </a:cubicBezTo>
                <a:cubicBezTo>
                  <a:pt x="113778" y="109790"/>
                  <a:pt x="113779" y="99670"/>
                  <a:pt x="115738" y="89840"/>
                </a:cubicBezTo>
                <a:cubicBezTo>
                  <a:pt x="121796" y="59655"/>
                  <a:pt x="145389" y="36062"/>
                  <a:pt x="175574" y="30004"/>
                </a:cubicBezTo>
                <a:close/>
                <a:moveTo>
                  <a:pt x="20669" y="100013"/>
                </a:moveTo>
                <a:cubicBezTo>
                  <a:pt x="52553" y="68529"/>
                  <a:pt x="90827" y="44261"/>
                  <a:pt x="132902" y="28851"/>
                </a:cubicBezTo>
                <a:cubicBezTo>
                  <a:pt x="133197" y="28756"/>
                  <a:pt x="133235" y="28851"/>
                  <a:pt x="132997" y="29013"/>
                </a:cubicBezTo>
                <a:cubicBezTo>
                  <a:pt x="91163" y="60567"/>
                  <a:pt x="82828" y="120059"/>
                  <a:pt x="114381" y="161894"/>
                </a:cubicBezTo>
                <a:cubicBezTo>
                  <a:pt x="119732" y="168989"/>
                  <a:pt x="126054" y="175296"/>
                  <a:pt x="133159" y="180632"/>
                </a:cubicBezTo>
                <a:cubicBezTo>
                  <a:pt x="133397" y="180813"/>
                  <a:pt x="133359" y="180880"/>
                  <a:pt x="133074" y="180785"/>
                </a:cubicBezTo>
                <a:cubicBezTo>
                  <a:pt x="90087" y="165837"/>
                  <a:pt x="51396" y="140629"/>
                  <a:pt x="20355" y="107347"/>
                </a:cubicBezTo>
                <a:cubicBezTo>
                  <a:pt x="18453" y="105222"/>
                  <a:pt x="18593" y="101967"/>
                  <a:pt x="20669" y="100013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F1D924EA-A31A-4CB7-8163-D2D1EC9D6C59}"/>
              </a:ext>
            </a:extLst>
          </p:cNvPr>
          <p:cNvSpPr/>
          <p:nvPr/>
        </p:nvSpPr>
        <p:spPr>
          <a:xfrm>
            <a:off x="1709709" y="4817102"/>
            <a:ext cx="127616" cy="127616"/>
          </a:xfrm>
          <a:custGeom>
            <a:avLst/>
            <a:gdLst>
              <a:gd name="connsiteX0" fmla="*/ 38100 w 76200"/>
              <a:gd name="connsiteY0" fmla="*/ 76200 h 76200"/>
              <a:gd name="connsiteX1" fmla="*/ 76200 w 76200"/>
              <a:gd name="connsiteY1" fmla="*/ 38100 h 76200"/>
              <a:gd name="connsiteX2" fmla="*/ 38100 w 76200"/>
              <a:gd name="connsiteY2" fmla="*/ 0 h 76200"/>
              <a:gd name="connsiteX3" fmla="*/ 0 w 76200"/>
              <a:gd name="connsiteY3" fmla="*/ 38100 h 76200"/>
              <a:gd name="connsiteX4" fmla="*/ 38100 w 76200"/>
              <a:gd name="connsiteY4" fmla="*/ 76200 h 76200"/>
              <a:gd name="connsiteX5" fmla="*/ 38100 w 76200"/>
              <a:gd name="connsiteY5" fmla="*/ 19050 h 76200"/>
              <a:gd name="connsiteX6" fmla="*/ 57150 w 76200"/>
              <a:gd name="connsiteY6" fmla="*/ 38100 h 76200"/>
              <a:gd name="connsiteX7" fmla="*/ 38100 w 76200"/>
              <a:gd name="connsiteY7" fmla="*/ 57150 h 76200"/>
              <a:gd name="connsiteX8" fmla="*/ 19050 w 76200"/>
              <a:gd name="connsiteY8" fmla="*/ 38100 h 76200"/>
              <a:gd name="connsiteX9" fmla="*/ 38100 w 76200"/>
              <a:gd name="connsiteY9" fmla="*/ 19050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200" h="76200">
                <a:moveTo>
                  <a:pt x="38100" y="76200"/>
                </a:moveTo>
                <a:cubicBezTo>
                  <a:pt x="59142" y="76200"/>
                  <a:pt x="76200" y="59142"/>
                  <a:pt x="76200" y="38100"/>
                </a:cubicBezTo>
                <a:cubicBezTo>
                  <a:pt x="76200" y="17058"/>
                  <a:pt x="59142" y="0"/>
                  <a:pt x="38100" y="0"/>
                </a:cubicBezTo>
                <a:cubicBezTo>
                  <a:pt x="17058" y="0"/>
                  <a:pt x="0" y="17058"/>
                  <a:pt x="0" y="38100"/>
                </a:cubicBezTo>
                <a:cubicBezTo>
                  <a:pt x="0" y="59142"/>
                  <a:pt x="17058" y="76200"/>
                  <a:pt x="38100" y="76200"/>
                </a:cubicBezTo>
                <a:close/>
                <a:moveTo>
                  <a:pt x="38100" y="19050"/>
                </a:moveTo>
                <a:cubicBezTo>
                  <a:pt x="48621" y="19050"/>
                  <a:pt x="57150" y="27579"/>
                  <a:pt x="57150" y="38100"/>
                </a:cubicBezTo>
                <a:cubicBezTo>
                  <a:pt x="57150" y="48621"/>
                  <a:pt x="48621" y="57150"/>
                  <a:pt x="38100" y="57150"/>
                </a:cubicBezTo>
                <a:cubicBezTo>
                  <a:pt x="27579" y="57150"/>
                  <a:pt x="19050" y="48621"/>
                  <a:pt x="19050" y="38100"/>
                </a:cubicBezTo>
                <a:cubicBezTo>
                  <a:pt x="19050" y="27579"/>
                  <a:pt x="27579" y="19050"/>
                  <a:pt x="38100" y="1905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9" name="Graphique 18" descr="Casque de réalité virtuelle avec un remplissage uni">
            <a:extLst>
              <a:ext uri="{FF2B5EF4-FFF2-40B4-BE49-F238E27FC236}">
                <a16:creationId xmlns:a16="http://schemas.microsoft.com/office/drawing/2014/main" id="{391DCAA6-3118-4669-8403-A76CFE81D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3293" y="4584777"/>
            <a:ext cx="763482" cy="763482"/>
          </a:xfrm>
          <a:prstGeom prst="rect">
            <a:avLst/>
          </a:prstGeom>
        </p:spPr>
      </p:pic>
      <p:pic>
        <p:nvPicPr>
          <p:cNvPr id="20" name="Graphique 7">
            <a:extLst>
              <a:ext uri="{FF2B5EF4-FFF2-40B4-BE49-F238E27FC236}">
                <a16:creationId xmlns:a16="http://schemas.microsoft.com/office/drawing/2014/main" id="{B1CE6965-C9DD-47B0-8609-3BACDD9C8D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35530" y="2663359"/>
            <a:ext cx="1229332" cy="636421"/>
          </a:xfrm>
          <a:prstGeom prst="rect">
            <a:avLst/>
          </a:prstGeom>
        </p:spPr>
      </p:pic>
      <p:pic>
        <p:nvPicPr>
          <p:cNvPr id="21" name="Graphique 7">
            <a:extLst>
              <a:ext uri="{FF2B5EF4-FFF2-40B4-BE49-F238E27FC236}">
                <a16:creationId xmlns:a16="http://schemas.microsoft.com/office/drawing/2014/main" id="{3000DC67-E63B-43B4-A4C7-081D160F56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79747" y="2663359"/>
            <a:ext cx="1229332" cy="636419"/>
          </a:xfrm>
          <a:prstGeom prst="rect">
            <a:avLst/>
          </a:prstGeom>
        </p:spPr>
      </p:pic>
      <p:pic>
        <p:nvPicPr>
          <p:cNvPr id="22" name="Graphique 7">
            <a:extLst>
              <a:ext uri="{FF2B5EF4-FFF2-40B4-BE49-F238E27FC236}">
                <a16:creationId xmlns:a16="http://schemas.microsoft.com/office/drawing/2014/main" id="{19842786-7C79-40E9-98B7-2E2170925E1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79752" y="1647981"/>
            <a:ext cx="1229327" cy="636419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DEB282-F232-4534-9D14-D220D73EA5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83840" y="1657245"/>
            <a:ext cx="591350" cy="95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1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87259F-8A4D-4C00-86BF-4C9B2E3AE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23C7C3-CB00-4209-9E22-F905ADE2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65D1F6-0CBE-42FB-9CA7-1D59550A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55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B42EF308-7296-4BBA-B0EF-E206FD08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336932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(AR)</a:t>
            </a:r>
            <a:endParaRPr lang="en-US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5810F11C-A4D5-4870-A223-685BE388F2E9}"/>
              </a:ext>
            </a:extLst>
          </p:cNvPr>
          <p:cNvGrpSpPr/>
          <p:nvPr/>
        </p:nvGrpSpPr>
        <p:grpSpPr>
          <a:xfrm>
            <a:off x="632460" y="3161763"/>
            <a:ext cx="7630191" cy="1494969"/>
            <a:chOff x="632460" y="2018763"/>
            <a:chExt cx="7630191" cy="1494969"/>
          </a:xfrm>
        </p:grpSpPr>
        <p:pic>
          <p:nvPicPr>
            <p:cNvPr id="14" name="Graphique 13" descr="Chronomètre">
              <a:extLst>
                <a:ext uri="{FF2B5EF4-FFF2-40B4-BE49-F238E27FC236}">
                  <a16:creationId xmlns:a16="http://schemas.microsoft.com/office/drawing/2014/main" id="{178DAFD8-51E7-49C6-9010-70561164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2460" y="2018763"/>
              <a:ext cx="914400" cy="91440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3733323-A8D6-4E63-A237-C00CDE84FA76}"/>
                </a:ext>
              </a:extLst>
            </p:cNvPr>
            <p:cNvSpPr txBox="1"/>
            <p:nvPr/>
          </p:nvSpPr>
          <p:spPr>
            <a:xfrm>
              <a:off x="3929349" y="3144400"/>
              <a:ext cx="4333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Time-</a:t>
              </a:r>
              <a:r>
                <a:rPr lang="fr-FR" dirty="0" err="1"/>
                <a:t>Completion</a:t>
              </a:r>
              <a:r>
                <a:rPr lang="fr-FR" dirty="0"/>
                <a:t> </a:t>
              </a:r>
              <a:r>
                <a:rPr lang="fr-FR" dirty="0" err="1"/>
                <a:t>Tasks</a:t>
              </a:r>
              <a:r>
                <a:rPr lang="fr-FR" dirty="0"/>
                <a:t>. </a:t>
              </a:r>
              <a:r>
                <a:rPr lang="en-US" dirty="0"/>
                <a:t>No strong evidence.</a:t>
              </a:r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0C1840E7-A5ED-43F8-8274-2746DE378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6483" y="2995309"/>
            <a:ext cx="4539856" cy="107596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D95571B2-F7FB-4555-AFA0-4D638E6A5C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05848" y="2980909"/>
            <a:ext cx="4458749" cy="114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876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0B84C4-26F9-4ABF-AD6A-A62D3C792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CF5D3E4-8902-4A04-B654-0CC794344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2E94B7-019F-41D2-95E1-45E8535C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56</a:t>
            </a:fld>
            <a:endParaRPr lang="fr-FR" dirty="0"/>
          </a:p>
        </p:txBody>
      </p:sp>
      <p:sp>
        <p:nvSpPr>
          <p:cNvPr id="15" name="Titre 2">
            <a:extLst>
              <a:ext uri="{FF2B5EF4-FFF2-40B4-BE49-F238E27FC236}">
                <a16:creationId xmlns:a16="http://schemas.microsoft.com/office/drawing/2014/main" id="{65D4C267-E3F6-4A32-803F-4264CB591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336932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(AR)</a:t>
            </a:r>
            <a:endParaRPr lang="en-US" dirty="0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EB42007-4C2C-46A5-95B9-3493905E4EEE}"/>
              </a:ext>
            </a:extLst>
          </p:cNvPr>
          <p:cNvGrpSpPr/>
          <p:nvPr/>
        </p:nvGrpSpPr>
        <p:grpSpPr>
          <a:xfrm>
            <a:off x="737749" y="1923932"/>
            <a:ext cx="10771055" cy="1497001"/>
            <a:chOff x="737749" y="1923932"/>
            <a:chExt cx="10771055" cy="1497001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83C5AB28-EE0C-4F32-9799-CCF21AE60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39731" y="1938506"/>
              <a:ext cx="4769073" cy="1122992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AC8EC83-AF34-4D1C-B4CF-DB34927217CD}"/>
                </a:ext>
              </a:extLst>
            </p:cNvPr>
            <p:cNvGrpSpPr/>
            <p:nvPr/>
          </p:nvGrpSpPr>
          <p:grpSpPr>
            <a:xfrm>
              <a:off x="737749" y="1923932"/>
              <a:ext cx="8389484" cy="1497001"/>
              <a:chOff x="736589" y="4286132"/>
              <a:chExt cx="8389484" cy="1497001"/>
            </a:xfrm>
          </p:grpSpPr>
          <p:pic>
            <p:nvPicPr>
              <p:cNvPr id="8" name="Precision.pdf" descr="Precision.pdf">
                <a:extLst>
                  <a:ext uri="{FF2B5EF4-FFF2-40B4-BE49-F238E27FC236}">
                    <a16:creationId xmlns:a16="http://schemas.microsoft.com/office/drawing/2014/main" id="{EAF6CED3-4BED-40CF-9F3D-5CFC2E315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589" y="4584267"/>
                <a:ext cx="810271" cy="64008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5F183F1-E4D4-4245-91A7-BB5CB0B05355}"/>
                  </a:ext>
                </a:extLst>
              </p:cNvPr>
              <p:cNvSpPr txBox="1"/>
              <p:nvPr/>
            </p:nvSpPr>
            <p:spPr>
              <a:xfrm>
                <a:off x="3384204" y="5413801"/>
                <a:ext cx="54235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MCC score. RF is the most accurate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AC785F5-0937-4A70-8CBA-9551E53EA04C}"/>
                  </a:ext>
                </a:extLst>
              </p:cNvPr>
              <p:cNvSpPr/>
              <p:nvPr/>
            </p:nvSpPr>
            <p:spPr>
              <a:xfrm>
                <a:off x="8459323" y="4286132"/>
                <a:ext cx="666750" cy="19582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02D312D1-6D27-4A96-8E99-21176BA6E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08610" y="1935989"/>
              <a:ext cx="4339563" cy="1114751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794BE94-B9D1-4D21-A14F-0A982FEF3CF3}"/>
              </a:ext>
            </a:extLst>
          </p:cNvPr>
          <p:cNvGrpSpPr/>
          <p:nvPr/>
        </p:nvGrpSpPr>
        <p:grpSpPr>
          <a:xfrm>
            <a:off x="683195" y="3607755"/>
            <a:ext cx="10825609" cy="2150560"/>
            <a:chOff x="683195" y="3607755"/>
            <a:chExt cx="10825609" cy="2150560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38EDF40C-C098-4101-9ACD-650BBA51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1564" y="3701476"/>
              <a:ext cx="4657240" cy="1519131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CE9D7FDD-ACE8-47E4-B823-ED17F8B7BC41}"/>
                </a:ext>
              </a:extLst>
            </p:cNvPr>
            <p:cNvGrpSpPr/>
            <p:nvPr/>
          </p:nvGrpSpPr>
          <p:grpSpPr>
            <a:xfrm>
              <a:off x="683195" y="3913348"/>
              <a:ext cx="9776487" cy="1844967"/>
              <a:chOff x="683195" y="3913348"/>
              <a:chExt cx="9776487" cy="1844967"/>
            </a:xfrm>
          </p:grpSpPr>
          <p:pic>
            <p:nvPicPr>
              <p:cNvPr id="19" name="Graphique 18" descr="Tête avec engrenages avec un remplissage uni">
                <a:extLst>
                  <a:ext uri="{FF2B5EF4-FFF2-40B4-BE49-F238E27FC236}">
                    <a16:creationId xmlns:a16="http://schemas.microsoft.com/office/drawing/2014/main" id="{C6DF52E0-D538-49E1-B661-9567112F8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83195" y="411880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C61177-EFE7-4621-986B-4BEE3B2C1448}"/>
                  </a:ext>
                </a:extLst>
              </p:cNvPr>
              <p:cNvSpPr/>
              <p:nvPr/>
            </p:nvSpPr>
            <p:spPr>
              <a:xfrm>
                <a:off x="8486129" y="3913348"/>
                <a:ext cx="1973553" cy="19582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47B83B3-80E9-4C3D-B537-124CC17E2E9A}"/>
                  </a:ext>
                </a:extLst>
              </p:cNvPr>
              <p:cNvSpPr/>
              <p:nvPr/>
            </p:nvSpPr>
            <p:spPr>
              <a:xfrm>
                <a:off x="8800211" y="4942522"/>
                <a:ext cx="1027946" cy="19582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5682648-AFB4-4003-BB26-402A5FE9AB68}"/>
                  </a:ext>
                </a:extLst>
              </p:cNvPr>
              <p:cNvSpPr txBox="1"/>
              <p:nvPr/>
            </p:nvSpPr>
            <p:spPr>
              <a:xfrm>
                <a:off x="3010852" y="5388983"/>
                <a:ext cx="61702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dirty="0"/>
                  <a:t>Raw Nasa-TLX score. RA </a:t>
                </a:r>
                <a:r>
                  <a:rPr lang="fr-FR" dirty="0" err="1"/>
                  <a:t>felt</a:t>
                </a:r>
                <a:r>
                  <a:rPr lang="fr-FR" dirty="0"/>
                  <a:t> </a:t>
                </a:r>
                <a:r>
                  <a:rPr lang="fr-FR" dirty="0" err="1"/>
                  <a:t>most</a:t>
                </a:r>
                <a:r>
                  <a:rPr lang="fr-FR" dirty="0"/>
                  <a:t> performant </a:t>
                </a:r>
                <a:r>
                  <a:rPr lang="fr-FR" dirty="0" err="1"/>
                  <a:t>with</a:t>
                </a:r>
                <a:r>
                  <a:rPr lang="fr-FR" dirty="0"/>
                  <a:t> </a:t>
                </a:r>
                <a:r>
                  <a:rPr lang="fr-FR" dirty="0" err="1"/>
                  <a:t>lowest</a:t>
                </a:r>
                <a:r>
                  <a:rPr lang="fr-FR" dirty="0"/>
                  <a:t> effort.</a:t>
                </a:r>
                <a:endParaRPr lang="en-US" dirty="0"/>
              </a:p>
            </p:txBody>
          </p:sp>
        </p:grpSp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E563D504-DEE0-4998-93E1-7C3F037B8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808549" y="3607755"/>
              <a:ext cx="4539624" cy="1612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74928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D38BB5C-10C2-4BB4-AC80-64E512C4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82C996-8275-43A4-88F3-06053C4B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FD9E12-59F5-4E5C-907A-ABC077C23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BC53AB-9707-4EC1-8AC4-96146BD0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57</a:t>
            </a:fld>
            <a:endParaRPr lang="fr-FR" dirty="0"/>
          </a:p>
        </p:txBody>
      </p:sp>
      <p:pic>
        <p:nvPicPr>
          <p:cNvPr id="7" name="Image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DB271A2-DBB5-4788-851B-3F14693DA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73" y="3972145"/>
            <a:ext cx="3707787" cy="2085630"/>
          </a:xfrm>
          <a:prstGeom prst="rect">
            <a:avLst/>
          </a:prstGeom>
        </p:spPr>
      </p:pic>
      <p:sp>
        <p:nvSpPr>
          <p:cNvPr id="8" name="Croix 7">
            <a:extLst>
              <a:ext uri="{FF2B5EF4-FFF2-40B4-BE49-F238E27FC236}">
                <a16:creationId xmlns:a16="http://schemas.microsoft.com/office/drawing/2014/main" id="{A3570731-0765-44CC-8D86-92ED0BD2355C}"/>
              </a:ext>
            </a:extLst>
          </p:cNvPr>
          <p:cNvSpPr/>
          <p:nvPr/>
        </p:nvSpPr>
        <p:spPr>
          <a:xfrm rot="18900000">
            <a:off x="1002390" y="3279611"/>
            <a:ext cx="3511754" cy="3511754"/>
          </a:xfrm>
          <a:prstGeom prst="plus">
            <a:avLst>
              <a:gd name="adj" fmla="val 49248"/>
            </a:avLst>
          </a:prstGeom>
          <a:solidFill>
            <a:schemeClr val="accent2">
              <a:lumMod val="75000"/>
              <a:alpha val="70000"/>
            </a:schemeClr>
          </a:solidFill>
          <a:ln>
            <a:solidFill>
              <a:schemeClr val="accent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6AF92B-0538-46E0-A9C0-AD3F10AAB7C8}"/>
              </a:ext>
            </a:extLst>
          </p:cNvPr>
          <p:cNvGrpSpPr/>
          <p:nvPr/>
        </p:nvGrpSpPr>
        <p:grpSpPr>
          <a:xfrm>
            <a:off x="5655014" y="3936483"/>
            <a:ext cx="4150468" cy="2306435"/>
            <a:chOff x="5655014" y="3936483"/>
            <a:chExt cx="4150468" cy="2306435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32440537-140A-4EB0-BCC3-4486E596C729}"/>
                </a:ext>
              </a:extLst>
            </p:cNvPr>
            <p:cNvGrpSpPr/>
            <p:nvPr/>
          </p:nvGrpSpPr>
          <p:grpSpPr>
            <a:xfrm>
              <a:off x="5655014" y="3972145"/>
              <a:ext cx="3883768" cy="2270773"/>
              <a:chOff x="5655014" y="4085577"/>
              <a:chExt cx="3883768" cy="2270773"/>
            </a:xfrm>
          </p:grpSpPr>
          <p:pic>
            <p:nvPicPr>
              <p:cNvPr id="43" name="Graphique 42">
                <a:extLst>
                  <a:ext uri="{FF2B5EF4-FFF2-40B4-BE49-F238E27FC236}">
                    <a16:creationId xmlns:a16="http://schemas.microsoft.com/office/drawing/2014/main" id="{A58A3247-7729-4B20-B774-E32E4D04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94628" y="4085577"/>
                <a:ext cx="1143000" cy="704850"/>
              </a:xfrm>
              <a:prstGeom prst="rect">
                <a:avLst/>
              </a:prstGeom>
            </p:spPr>
          </p:pic>
          <p:pic>
            <p:nvPicPr>
              <p:cNvPr id="44" name="Graphique 43">
                <a:extLst>
                  <a:ext uri="{FF2B5EF4-FFF2-40B4-BE49-F238E27FC236}">
                    <a16:creationId xmlns:a16="http://schemas.microsoft.com/office/drawing/2014/main" id="{8147884C-401B-4117-833D-F93415102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94628" y="4868539"/>
                <a:ext cx="1143000" cy="704850"/>
              </a:xfrm>
              <a:prstGeom prst="rect">
                <a:avLst/>
              </a:prstGeom>
            </p:spPr>
          </p:pic>
          <p:pic>
            <p:nvPicPr>
              <p:cNvPr id="46" name="Graphique 45">
                <a:extLst>
                  <a:ext uri="{FF2B5EF4-FFF2-40B4-BE49-F238E27FC236}">
                    <a16:creationId xmlns:a16="http://schemas.microsoft.com/office/drawing/2014/main" id="{29307C6B-A0F6-4036-9DCB-4E821F663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110157" y="4908227"/>
                <a:ext cx="266700" cy="552450"/>
              </a:xfrm>
              <a:prstGeom prst="rect">
                <a:avLst/>
              </a:prstGeom>
            </p:spPr>
          </p:pic>
          <p:pic>
            <p:nvPicPr>
              <p:cNvPr id="48" name="Graphique 47">
                <a:extLst>
                  <a:ext uri="{FF2B5EF4-FFF2-40B4-BE49-F238E27FC236}">
                    <a16:creationId xmlns:a16="http://schemas.microsoft.com/office/drawing/2014/main" id="{66ECD63C-BAAC-447A-848D-8453F34D6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948232" y="5651500"/>
                <a:ext cx="590550" cy="704850"/>
              </a:xfrm>
              <a:prstGeom prst="rect">
                <a:avLst/>
              </a:prstGeom>
            </p:spPr>
          </p:pic>
          <p:pic>
            <p:nvPicPr>
              <p:cNvPr id="49" name="Graphique 48">
                <a:extLst>
                  <a:ext uri="{FF2B5EF4-FFF2-40B4-BE49-F238E27FC236}">
                    <a16:creationId xmlns:a16="http://schemas.microsoft.com/office/drawing/2014/main" id="{FF1C2EEB-10CF-4AA5-8230-024CFC804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94628" y="5651500"/>
                <a:ext cx="1143000" cy="704850"/>
              </a:xfrm>
              <a:prstGeom prst="rect">
                <a:avLst/>
              </a:prstGeom>
            </p:spPr>
          </p:pic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DEC4A212-9FE2-4F47-B65E-0AEA861DCFA5}"/>
                  </a:ext>
                </a:extLst>
              </p:cNvPr>
              <p:cNvSpPr txBox="1"/>
              <p:nvPr/>
            </p:nvSpPr>
            <p:spPr>
              <a:xfrm>
                <a:off x="5728752" y="4162289"/>
                <a:ext cx="461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OR</a:t>
                </a:r>
                <a:endParaRPr lang="en-US" dirty="0"/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3810A304-21FD-4F5C-A2F8-91C2A7C3C5B1}"/>
                  </a:ext>
                </a:extLst>
              </p:cNvPr>
              <p:cNvSpPr txBox="1"/>
              <p:nvPr/>
            </p:nvSpPr>
            <p:spPr>
              <a:xfrm>
                <a:off x="5655014" y="5011380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AND</a:t>
                </a:r>
                <a:endParaRPr lang="en-US" dirty="0"/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66BE776-2730-439B-9CC9-31647682F439}"/>
                  </a:ext>
                </a:extLst>
              </p:cNvPr>
              <p:cNvSpPr txBox="1"/>
              <p:nvPr/>
            </p:nvSpPr>
            <p:spPr>
              <a:xfrm>
                <a:off x="5672454" y="5860471"/>
                <a:ext cx="5920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NOT</a:t>
                </a:r>
                <a:endParaRPr lang="en-US" dirty="0"/>
              </a:p>
            </p:txBody>
          </p:sp>
          <p:sp>
            <p:nvSpPr>
              <p:cNvPr id="53" name="Flèche : droite 52">
                <a:extLst>
                  <a:ext uri="{FF2B5EF4-FFF2-40B4-BE49-F238E27FC236}">
                    <a16:creationId xmlns:a16="http://schemas.microsoft.com/office/drawing/2014/main" id="{65385395-8CE7-46D8-B54F-B6D86FDC20B7}"/>
                  </a:ext>
                </a:extLst>
              </p:cNvPr>
              <p:cNvSpPr/>
              <p:nvPr/>
            </p:nvSpPr>
            <p:spPr>
              <a:xfrm>
                <a:off x="7854630" y="4256236"/>
                <a:ext cx="552587" cy="3615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èche : droite 53">
                <a:extLst>
                  <a:ext uri="{FF2B5EF4-FFF2-40B4-BE49-F238E27FC236}">
                    <a16:creationId xmlns:a16="http://schemas.microsoft.com/office/drawing/2014/main" id="{111D4767-1359-4A0A-ADC9-29E1697E90F9}"/>
                  </a:ext>
                </a:extLst>
              </p:cNvPr>
              <p:cNvSpPr/>
              <p:nvPr/>
            </p:nvSpPr>
            <p:spPr>
              <a:xfrm>
                <a:off x="7877106" y="5003698"/>
                <a:ext cx="552587" cy="3615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èche : droite 54">
                <a:extLst>
                  <a:ext uri="{FF2B5EF4-FFF2-40B4-BE49-F238E27FC236}">
                    <a16:creationId xmlns:a16="http://schemas.microsoft.com/office/drawing/2014/main" id="{80893770-2629-4A26-A3F8-1113D75CE19B}"/>
                  </a:ext>
                </a:extLst>
              </p:cNvPr>
              <p:cNvSpPr/>
              <p:nvPr/>
            </p:nvSpPr>
            <p:spPr>
              <a:xfrm>
                <a:off x="7877106" y="5860471"/>
                <a:ext cx="552587" cy="3615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3833BD84-18EA-4875-935B-C73EC30F6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81532" y="3936483"/>
              <a:ext cx="1123950" cy="704850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2929085-EF07-4430-A433-FCDE94505943}"/>
              </a:ext>
            </a:extLst>
          </p:cNvPr>
          <p:cNvGrpSpPr/>
          <p:nvPr/>
        </p:nvGrpSpPr>
        <p:grpSpPr>
          <a:xfrm>
            <a:off x="1646921" y="1853576"/>
            <a:ext cx="8898158" cy="1788529"/>
            <a:chOff x="1646921" y="1853576"/>
            <a:chExt cx="8898158" cy="1788529"/>
          </a:xfrm>
        </p:grpSpPr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AD89D055-E61C-4EB8-97D8-20E33CB1E2D5}"/>
                </a:ext>
              </a:extLst>
            </p:cNvPr>
            <p:cNvGrpSpPr/>
            <p:nvPr/>
          </p:nvGrpSpPr>
          <p:grpSpPr>
            <a:xfrm>
              <a:off x="1646921" y="1926421"/>
              <a:ext cx="8898158" cy="1715684"/>
              <a:chOff x="1646921" y="1926421"/>
              <a:chExt cx="8898158" cy="1715684"/>
            </a:xfrm>
          </p:grpSpPr>
          <p:pic>
            <p:nvPicPr>
              <p:cNvPr id="33" name="Graphique 32" descr="Lien avec un remplissage uni">
                <a:extLst>
                  <a:ext uri="{FF2B5EF4-FFF2-40B4-BE49-F238E27FC236}">
                    <a16:creationId xmlns:a16="http://schemas.microsoft.com/office/drawing/2014/main" id="{D274D5E6-1F6D-4B53-9B66-C4B34F347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347083" y="192642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E8ED369A-C609-4B32-A80D-92E31F14D144}"/>
                  </a:ext>
                </a:extLst>
              </p:cNvPr>
              <p:cNvSpPr txBox="1"/>
              <p:nvPr/>
            </p:nvSpPr>
            <p:spPr>
              <a:xfrm>
                <a:off x="1646921" y="2995774"/>
                <a:ext cx="889815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Constraint/Total operations.</a:t>
                </a:r>
                <a:br>
                  <a:rPr lang="en-US" dirty="0"/>
                </a:br>
                <a:r>
                  <a:rPr lang="en-US" dirty="0"/>
                  <a:t>RF calls for more constrained movements (pair-wise analysis).</a:t>
                </a:r>
              </a:p>
            </p:txBody>
          </p:sp>
        </p:grp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25A6379B-67BB-4741-A849-1C9D6896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651480" y="1853576"/>
              <a:ext cx="4225626" cy="1085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102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D38BB5C-10C2-4BB4-AC80-64E512C4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82C996-8275-43A4-88F3-06053C4B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FD9E12-59F5-4E5C-907A-ABC077C23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BC53AB-9707-4EC1-8AC4-96146BD0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58</a:t>
            </a:fld>
            <a:endParaRPr lang="fr-FR" dirty="0"/>
          </a:p>
        </p:txBody>
      </p:sp>
      <p:pic>
        <p:nvPicPr>
          <p:cNvPr id="7" name="Image 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DB271A2-DBB5-4788-851B-3F14693DA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73" y="3972145"/>
            <a:ext cx="3707787" cy="2085630"/>
          </a:xfrm>
          <a:prstGeom prst="rect">
            <a:avLst/>
          </a:prstGeom>
        </p:spPr>
      </p:pic>
      <p:sp>
        <p:nvSpPr>
          <p:cNvPr id="8" name="Croix 7">
            <a:extLst>
              <a:ext uri="{FF2B5EF4-FFF2-40B4-BE49-F238E27FC236}">
                <a16:creationId xmlns:a16="http://schemas.microsoft.com/office/drawing/2014/main" id="{A3570731-0765-44CC-8D86-92ED0BD2355C}"/>
              </a:ext>
            </a:extLst>
          </p:cNvPr>
          <p:cNvSpPr/>
          <p:nvPr/>
        </p:nvSpPr>
        <p:spPr>
          <a:xfrm rot="18900000">
            <a:off x="1002390" y="3279611"/>
            <a:ext cx="3511754" cy="3511754"/>
          </a:xfrm>
          <a:prstGeom prst="plus">
            <a:avLst>
              <a:gd name="adj" fmla="val 49248"/>
            </a:avLst>
          </a:prstGeom>
          <a:solidFill>
            <a:schemeClr val="accent2">
              <a:lumMod val="75000"/>
              <a:alpha val="70000"/>
            </a:schemeClr>
          </a:solidFill>
          <a:ln>
            <a:solidFill>
              <a:schemeClr val="accent2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6AF92B-0538-46E0-A9C0-AD3F10AAB7C8}"/>
              </a:ext>
            </a:extLst>
          </p:cNvPr>
          <p:cNvGrpSpPr/>
          <p:nvPr/>
        </p:nvGrpSpPr>
        <p:grpSpPr>
          <a:xfrm>
            <a:off x="5655014" y="3936483"/>
            <a:ext cx="4150468" cy="2306435"/>
            <a:chOff x="5655014" y="3936483"/>
            <a:chExt cx="4150468" cy="2306435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32440537-140A-4EB0-BCC3-4486E596C729}"/>
                </a:ext>
              </a:extLst>
            </p:cNvPr>
            <p:cNvGrpSpPr/>
            <p:nvPr/>
          </p:nvGrpSpPr>
          <p:grpSpPr>
            <a:xfrm>
              <a:off x="5655014" y="3972145"/>
              <a:ext cx="3883768" cy="2270773"/>
              <a:chOff x="5655014" y="4085577"/>
              <a:chExt cx="3883768" cy="2270773"/>
            </a:xfrm>
          </p:grpSpPr>
          <p:pic>
            <p:nvPicPr>
              <p:cNvPr id="43" name="Graphique 42">
                <a:extLst>
                  <a:ext uri="{FF2B5EF4-FFF2-40B4-BE49-F238E27FC236}">
                    <a16:creationId xmlns:a16="http://schemas.microsoft.com/office/drawing/2014/main" id="{A58A3247-7729-4B20-B774-E32E4D04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94628" y="4085577"/>
                <a:ext cx="1143000" cy="704850"/>
              </a:xfrm>
              <a:prstGeom prst="rect">
                <a:avLst/>
              </a:prstGeom>
            </p:spPr>
          </p:pic>
          <p:pic>
            <p:nvPicPr>
              <p:cNvPr id="44" name="Graphique 43">
                <a:extLst>
                  <a:ext uri="{FF2B5EF4-FFF2-40B4-BE49-F238E27FC236}">
                    <a16:creationId xmlns:a16="http://schemas.microsoft.com/office/drawing/2014/main" id="{8147884C-401B-4117-833D-F934151028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94628" y="4868539"/>
                <a:ext cx="1143000" cy="704850"/>
              </a:xfrm>
              <a:prstGeom prst="rect">
                <a:avLst/>
              </a:prstGeom>
            </p:spPr>
          </p:pic>
          <p:pic>
            <p:nvPicPr>
              <p:cNvPr id="46" name="Graphique 45">
                <a:extLst>
                  <a:ext uri="{FF2B5EF4-FFF2-40B4-BE49-F238E27FC236}">
                    <a16:creationId xmlns:a16="http://schemas.microsoft.com/office/drawing/2014/main" id="{29307C6B-A0F6-4036-9DCB-4E821F663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110157" y="4908227"/>
                <a:ext cx="266700" cy="552450"/>
              </a:xfrm>
              <a:prstGeom prst="rect">
                <a:avLst/>
              </a:prstGeom>
            </p:spPr>
          </p:pic>
          <p:pic>
            <p:nvPicPr>
              <p:cNvPr id="48" name="Graphique 47">
                <a:extLst>
                  <a:ext uri="{FF2B5EF4-FFF2-40B4-BE49-F238E27FC236}">
                    <a16:creationId xmlns:a16="http://schemas.microsoft.com/office/drawing/2014/main" id="{66ECD63C-BAAC-447A-848D-8453F34D6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948232" y="5651500"/>
                <a:ext cx="590550" cy="704850"/>
              </a:xfrm>
              <a:prstGeom prst="rect">
                <a:avLst/>
              </a:prstGeom>
            </p:spPr>
          </p:pic>
          <p:pic>
            <p:nvPicPr>
              <p:cNvPr id="49" name="Graphique 48">
                <a:extLst>
                  <a:ext uri="{FF2B5EF4-FFF2-40B4-BE49-F238E27FC236}">
                    <a16:creationId xmlns:a16="http://schemas.microsoft.com/office/drawing/2014/main" id="{FF1C2EEB-10CF-4AA5-8230-024CFC804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94628" y="5651500"/>
                <a:ext cx="1143000" cy="704850"/>
              </a:xfrm>
              <a:prstGeom prst="rect">
                <a:avLst/>
              </a:prstGeom>
            </p:spPr>
          </p:pic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DEC4A212-9FE2-4F47-B65E-0AEA861DCFA5}"/>
                  </a:ext>
                </a:extLst>
              </p:cNvPr>
              <p:cNvSpPr txBox="1"/>
              <p:nvPr/>
            </p:nvSpPr>
            <p:spPr>
              <a:xfrm>
                <a:off x="5728752" y="4162289"/>
                <a:ext cx="4619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OR</a:t>
                </a:r>
                <a:endParaRPr lang="en-US" dirty="0"/>
              </a:p>
            </p:txBody>
          </p:sp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id="{3810A304-21FD-4F5C-A2F8-91C2A7C3C5B1}"/>
                  </a:ext>
                </a:extLst>
              </p:cNvPr>
              <p:cNvSpPr txBox="1"/>
              <p:nvPr/>
            </p:nvSpPr>
            <p:spPr>
              <a:xfrm>
                <a:off x="5655014" y="5011380"/>
                <a:ext cx="6094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AND</a:t>
                </a:r>
                <a:endParaRPr lang="en-US" dirty="0"/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66BE776-2730-439B-9CC9-31647682F439}"/>
                  </a:ext>
                </a:extLst>
              </p:cNvPr>
              <p:cNvSpPr txBox="1"/>
              <p:nvPr/>
            </p:nvSpPr>
            <p:spPr>
              <a:xfrm>
                <a:off x="5672454" y="5860471"/>
                <a:ext cx="5920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NOT</a:t>
                </a:r>
                <a:endParaRPr lang="en-US" dirty="0"/>
              </a:p>
            </p:txBody>
          </p:sp>
          <p:sp>
            <p:nvSpPr>
              <p:cNvPr id="53" name="Flèche : droite 52">
                <a:extLst>
                  <a:ext uri="{FF2B5EF4-FFF2-40B4-BE49-F238E27FC236}">
                    <a16:creationId xmlns:a16="http://schemas.microsoft.com/office/drawing/2014/main" id="{65385395-8CE7-46D8-B54F-B6D86FDC20B7}"/>
                  </a:ext>
                </a:extLst>
              </p:cNvPr>
              <p:cNvSpPr/>
              <p:nvPr/>
            </p:nvSpPr>
            <p:spPr>
              <a:xfrm>
                <a:off x="7854630" y="4256236"/>
                <a:ext cx="552587" cy="3615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lèche : droite 53">
                <a:extLst>
                  <a:ext uri="{FF2B5EF4-FFF2-40B4-BE49-F238E27FC236}">
                    <a16:creationId xmlns:a16="http://schemas.microsoft.com/office/drawing/2014/main" id="{111D4767-1359-4A0A-ADC9-29E1697E90F9}"/>
                  </a:ext>
                </a:extLst>
              </p:cNvPr>
              <p:cNvSpPr/>
              <p:nvPr/>
            </p:nvSpPr>
            <p:spPr>
              <a:xfrm>
                <a:off x="7877106" y="5003698"/>
                <a:ext cx="552587" cy="3615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èche : droite 54">
                <a:extLst>
                  <a:ext uri="{FF2B5EF4-FFF2-40B4-BE49-F238E27FC236}">
                    <a16:creationId xmlns:a16="http://schemas.microsoft.com/office/drawing/2014/main" id="{80893770-2629-4A26-A3F8-1113D75CE19B}"/>
                  </a:ext>
                </a:extLst>
              </p:cNvPr>
              <p:cNvSpPr/>
              <p:nvPr/>
            </p:nvSpPr>
            <p:spPr>
              <a:xfrm>
                <a:off x="7877106" y="5860471"/>
                <a:ext cx="552587" cy="361507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3833BD84-18EA-4875-935B-C73EC30F6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81532" y="3936483"/>
              <a:ext cx="1123950" cy="704850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530E1F2-4DFF-4E95-803A-78D6B10C0553}"/>
              </a:ext>
            </a:extLst>
          </p:cNvPr>
          <p:cNvGrpSpPr/>
          <p:nvPr/>
        </p:nvGrpSpPr>
        <p:grpSpPr>
          <a:xfrm>
            <a:off x="740251" y="1868346"/>
            <a:ext cx="9880003" cy="1773759"/>
            <a:chOff x="740251" y="1868346"/>
            <a:chExt cx="9880003" cy="1773759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480051DC-97E0-4A5B-95EA-909D1F875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394628" y="1961693"/>
              <a:ext cx="4225626" cy="995025"/>
            </a:xfrm>
            <a:prstGeom prst="rect">
              <a:avLst/>
            </a:prstGeom>
          </p:spPr>
        </p:pic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AD89D055-E61C-4EB8-97D8-20E33CB1E2D5}"/>
                </a:ext>
              </a:extLst>
            </p:cNvPr>
            <p:cNvGrpSpPr/>
            <p:nvPr/>
          </p:nvGrpSpPr>
          <p:grpSpPr>
            <a:xfrm>
              <a:off x="740251" y="2009166"/>
              <a:ext cx="9804828" cy="1632939"/>
              <a:chOff x="740251" y="2009166"/>
              <a:chExt cx="9804828" cy="1632939"/>
            </a:xfrm>
          </p:grpSpPr>
          <p:pic>
            <p:nvPicPr>
              <p:cNvPr id="33" name="Graphique 32" descr="Lien avec un remplissage uni">
                <a:extLst>
                  <a:ext uri="{FF2B5EF4-FFF2-40B4-BE49-F238E27FC236}">
                    <a16:creationId xmlns:a16="http://schemas.microsoft.com/office/drawing/2014/main" id="{D274D5E6-1F6D-4B53-9B66-C4B34F347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0251" y="2009166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E8ED369A-C609-4B32-A80D-92E31F14D144}"/>
                  </a:ext>
                </a:extLst>
              </p:cNvPr>
              <p:cNvSpPr txBox="1"/>
              <p:nvPr/>
            </p:nvSpPr>
            <p:spPr>
              <a:xfrm>
                <a:off x="1646921" y="2995774"/>
                <a:ext cx="889815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Constraint/Total operations.</a:t>
                </a:r>
                <a:br>
                  <a:rPr lang="en-US" dirty="0"/>
                </a:br>
                <a:r>
                  <a:rPr lang="en-US" dirty="0"/>
                  <a:t>RF calls for more constrained movements.</a:t>
                </a:r>
              </a:p>
            </p:txBody>
          </p:sp>
        </p:grpSp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26FEF0F7-F972-4EF3-9CFC-60117D520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39454" y="1868346"/>
              <a:ext cx="4225626" cy="1085482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70A25221-BC1A-451A-9BC8-63CE52E36DB7}"/>
              </a:ext>
            </a:extLst>
          </p:cNvPr>
          <p:cNvSpPr/>
          <p:nvPr/>
        </p:nvSpPr>
        <p:spPr>
          <a:xfrm>
            <a:off x="7784396" y="1911252"/>
            <a:ext cx="1698694" cy="1958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9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ECF66C-24E6-4E36-95C5-EADAF5FFF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AC3EA6-3DB4-4D61-B91C-2E828E19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757E14-5A61-49BA-9C28-18FCACF6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59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4AF310C5-67E1-44E6-BDC9-20183858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336932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(AR)</a:t>
            </a:r>
            <a:endParaRPr lang="en-US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71E1CD2-C2EC-481F-8A61-60CEFAF47388}"/>
              </a:ext>
            </a:extLst>
          </p:cNvPr>
          <p:cNvGrpSpPr/>
          <p:nvPr/>
        </p:nvGrpSpPr>
        <p:grpSpPr>
          <a:xfrm>
            <a:off x="2446530" y="4179154"/>
            <a:ext cx="5276337" cy="1930820"/>
            <a:chOff x="2446530" y="4179154"/>
            <a:chExt cx="5276337" cy="1930820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B0301549-2A1C-4C97-BC5E-413AC0E43622}"/>
                </a:ext>
              </a:extLst>
            </p:cNvPr>
            <p:cNvGrpSpPr/>
            <p:nvPr/>
          </p:nvGrpSpPr>
          <p:grpSpPr>
            <a:xfrm>
              <a:off x="2446530" y="4355685"/>
              <a:ext cx="5242982" cy="1754289"/>
              <a:chOff x="2417882" y="1977661"/>
              <a:chExt cx="5242982" cy="1754289"/>
            </a:xfrm>
          </p:grpSpPr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37BA856-A186-477A-9BC3-E57429D5EAB0}"/>
                  </a:ext>
                </a:extLst>
              </p:cNvPr>
              <p:cNvSpPr txBox="1"/>
              <p:nvPr/>
            </p:nvSpPr>
            <p:spPr>
              <a:xfrm>
                <a:off x="4382402" y="3085619"/>
                <a:ext cx="32784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/>
                  <a:t>Participants’ </a:t>
                </a:r>
                <a:r>
                  <a:rPr lang="fr-FR" dirty="0" err="1"/>
                  <a:t>preference</a:t>
                </a:r>
                <a:r>
                  <a:rPr lang="fr-FR" dirty="0"/>
                  <a:t> </a:t>
                </a:r>
                <a:r>
                  <a:rPr lang="fr-FR" dirty="0" err="1"/>
                  <a:t>ranking</a:t>
                </a:r>
                <a:r>
                  <a:rPr lang="fr-FR" dirty="0"/>
                  <a:t>. </a:t>
                </a:r>
                <a:br>
                  <a:rPr lang="fr-FR" dirty="0"/>
                </a:br>
                <a:r>
                  <a:rPr lang="fr-FR" dirty="0"/>
                  <a:t>Participants </a:t>
                </a:r>
                <a:r>
                  <a:rPr lang="fr-FR" dirty="0" err="1"/>
                  <a:t>preferred</a:t>
                </a:r>
                <a:r>
                  <a:rPr lang="fr-FR" dirty="0"/>
                  <a:t> RA.</a:t>
                </a:r>
                <a:endParaRPr lang="en-US" dirty="0"/>
              </a:p>
            </p:txBody>
          </p:sp>
          <p:pic>
            <p:nvPicPr>
              <p:cNvPr id="31" name="Graphique 30" descr="Trophée avec un remplissage uni">
                <a:extLst>
                  <a:ext uri="{FF2B5EF4-FFF2-40B4-BE49-F238E27FC236}">
                    <a16:creationId xmlns:a16="http://schemas.microsoft.com/office/drawing/2014/main" id="{569CA3A1-94C8-49F8-91F7-CD50F54D7C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417882" y="1977661"/>
                <a:ext cx="914400" cy="914400"/>
              </a:xfrm>
              <a:prstGeom prst="rect">
                <a:avLst/>
              </a:prstGeom>
            </p:spPr>
          </p:pic>
        </p:grpSp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4726888A-9C38-499A-B13A-9DB8F5E6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38600" y="4179154"/>
              <a:ext cx="3684267" cy="1387355"/>
            </a:xfrm>
            <a:prstGeom prst="rect">
              <a:avLst/>
            </a:prstGeom>
          </p:spPr>
        </p:pic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DF2D71B-0945-489F-A8B3-B53752295306}"/>
              </a:ext>
            </a:extLst>
          </p:cNvPr>
          <p:cNvGrpSpPr/>
          <p:nvPr/>
        </p:nvGrpSpPr>
        <p:grpSpPr>
          <a:xfrm>
            <a:off x="2377929" y="2201889"/>
            <a:ext cx="5231658" cy="1622330"/>
            <a:chOff x="2423649" y="4635002"/>
            <a:chExt cx="5231658" cy="1622330"/>
          </a:xfrm>
        </p:grpSpPr>
        <p:grpSp>
          <p:nvGrpSpPr>
            <p:cNvPr id="23" name="Graphique 9" descr="Yeux contour">
              <a:extLst>
                <a:ext uri="{FF2B5EF4-FFF2-40B4-BE49-F238E27FC236}">
                  <a16:creationId xmlns:a16="http://schemas.microsoft.com/office/drawing/2014/main" id="{D4A4540C-7C12-4942-86C7-0C20FA5927C8}"/>
                </a:ext>
              </a:extLst>
            </p:cNvPr>
            <p:cNvGrpSpPr/>
            <p:nvPr/>
          </p:nvGrpSpPr>
          <p:grpSpPr>
            <a:xfrm>
              <a:off x="2423649" y="4635002"/>
              <a:ext cx="865838" cy="476201"/>
              <a:chOff x="2070178" y="4171625"/>
              <a:chExt cx="381008" cy="209550"/>
            </a:xfrm>
            <a:solidFill>
              <a:srgbClr val="000000"/>
            </a:solidFill>
          </p:grpSpPr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5E9EB341-F6C9-4E75-B8B0-3BAAA29FA939}"/>
                  </a:ext>
                </a:extLst>
              </p:cNvPr>
              <p:cNvSpPr/>
              <p:nvPr/>
            </p:nvSpPr>
            <p:spPr>
              <a:xfrm>
                <a:off x="2070178" y="4171625"/>
                <a:ext cx="381008" cy="209550"/>
              </a:xfrm>
              <a:custGeom>
                <a:avLst/>
                <a:gdLst>
                  <a:gd name="connsiteX0" fmla="*/ 190500 w 381008"/>
                  <a:gd name="connsiteY0" fmla="*/ 209550 h 209550"/>
                  <a:gd name="connsiteX1" fmla="*/ 374713 w 381008"/>
                  <a:gd name="connsiteY1" fmla="*/ 120196 h 209550"/>
                  <a:gd name="connsiteX2" fmla="*/ 373532 w 381008"/>
                  <a:gd name="connsiteY2" fmla="*/ 86306 h 209550"/>
                  <a:gd name="connsiteX3" fmla="*/ 190500 w 381008"/>
                  <a:gd name="connsiteY3" fmla="*/ 0 h 209550"/>
                  <a:gd name="connsiteX4" fmla="*/ 7467 w 381008"/>
                  <a:gd name="connsiteY4" fmla="*/ 86306 h 209550"/>
                  <a:gd name="connsiteX5" fmla="*/ 6296 w 381008"/>
                  <a:gd name="connsiteY5" fmla="*/ 120196 h 209550"/>
                  <a:gd name="connsiteX6" fmla="*/ 190500 w 381008"/>
                  <a:gd name="connsiteY6" fmla="*/ 209550 h 209550"/>
                  <a:gd name="connsiteX7" fmla="*/ 360369 w 381008"/>
                  <a:gd name="connsiteY7" fmla="*/ 100070 h 209550"/>
                  <a:gd name="connsiteX8" fmla="*/ 360683 w 381008"/>
                  <a:gd name="connsiteY8" fmla="*/ 107309 h 209550"/>
                  <a:gd name="connsiteX9" fmla="*/ 247926 w 381008"/>
                  <a:gd name="connsiteY9" fmla="*/ 180804 h 209550"/>
                  <a:gd name="connsiteX10" fmla="*/ 247850 w 381008"/>
                  <a:gd name="connsiteY10" fmla="*/ 180651 h 209550"/>
                  <a:gd name="connsiteX11" fmla="*/ 266734 w 381008"/>
                  <a:gd name="connsiteY11" fmla="*/ 47795 h 209550"/>
                  <a:gd name="connsiteX12" fmla="*/ 248012 w 381008"/>
                  <a:gd name="connsiteY12" fmla="*/ 29032 h 209550"/>
                  <a:gd name="connsiteX13" fmla="*/ 248097 w 381008"/>
                  <a:gd name="connsiteY13" fmla="*/ 28870 h 209550"/>
                  <a:gd name="connsiteX14" fmla="*/ 360369 w 381008"/>
                  <a:gd name="connsiteY14" fmla="*/ 100070 h 209550"/>
                  <a:gd name="connsiteX15" fmla="*/ 175584 w 381008"/>
                  <a:gd name="connsiteY15" fmla="*/ 30004 h 209550"/>
                  <a:gd name="connsiteX16" fmla="*/ 265200 w 381008"/>
                  <a:gd name="connsiteY16" fmla="*/ 89852 h 209550"/>
                  <a:gd name="connsiteX17" fmla="*/ 205352 w 381008"/>
                  <a:gd name="connsiteY17" fmla="*/ 179468 h 209550"/>
                  <a:gd name="connsiteX18" fmla="*/ 115735 w 381008"/>
                  <a:gd name="connsiteY18" fmla="*/ 119621 h 209550"/>
                  <a:gd name="connsiteX19" fmla="*/ 115738 w 381008"/>
                  <a:gd name="connsiteY19" fmla="*/ 89840 h 209550"/>
                  <a:gd name="connsiteX20" fmla="*/ 175574 w 381008"/>
                  <a:gd name="connsiteY20" fmla="*/ 30004 h 209550"/>
                  <a:gd name="connsiteX21" fmla="*/ 20669 w 381008"/>
                  <a:gd name="connsiteY21" fmla="*/ 100013 h 209550"/>
                  <a:gd name="connsiteX22" fmla="*/ 132902 w 381008"/>
                  <a:gd name="connsiteY22" fmla="*/ 28851 h 209550"/>
                  <a:gd name="connsiteX23" fmla="*/ 132997 w 381008"/>
                  <a:gd name="connsiteY23" fmla="*/ 29013 h 209550"/>
                  <a:gd name="connsiteX24" fmla="*/ 114381 w 381008"/>
                  <a:gd name="connsiteY24" fmla="*/ 161894 h 209550"/>
                  <a:gd name="connsiteX25" fmla="*/ 133159 w 381008"/>
                  <a:gd name="connsiteY25" fmla="*/ 180632 h 209550"/>
                  <a:gd name="connsiteX26" fmla="*/ 133074 w 381008"/>
                  <a:gd name="connsiteY26" fmla="*/ 180785 h 209550"/>
                  <a:gd name="connsiteX27" fmla="*/ 20355 w 381008"/>
                  <a:gd name="connsiteY27" fmla="*/ 107347 h 209550"/>
                  <a:gd name="connsiteX28" fmla="*/ 20669 w 381008"/>
                  <a:gd name="connsiteY28" fmla="*/ 100013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81008" h="209550">
                    <a:moveTo>
                      <a:pt x="190500" y="209550"/>
                    </a:moveTo>
                    <a:cubicBezTo>
                      <a:pt x="272310" y="209550"/>
                      <a:pt x="344805" y="153352"/>
                      <a:pt x="374713" y="120196"/>
                    </a:cubicBezTo>
                    <a:cubicBezTo>
                      <a:pt x="383545" y="110438"/>
                      <a:pt x="383022" y="95426"/>
                      <a:pt x="373532" y="86306"/>
                    </a:cubicBezTo>
                    <a:cubicBezTo>
                      <a:pt x="346795" y="60350"/>
                      <a:pt x="275444" y="0"/>
                      <a:pt x="190500" y="0"/>
                    </a:cubicBezTo>
                    <a:cubicBezTo>
                      <a:pt x="105556" y="0"/>
                      <a:pt x="34204" y="60350"/>
                      <a:pt x="7467" y="86306"/>
                    </a:cubicBezTo>
                    <a:cubicBezTo>
                      <a:pt x="-2015" y="95431"/>
                      <a:pt x="-2534" y="110438"/>
                      <a:pt x="6296" y="120196"/>
                    </a:cubicBezTo>
                    <a:cubicBezTo>
                      <a:pt x="36195" y="153352"/>
                      <a:pt x="108690" y="209550"/>
                      <a:pt x="190500" y="209550"/>
                    </a:cubicBezTo>
                    <a:close/>
                    <a:moveTo>
                      <a:pt x="360369" y="100070"/>
                    </a:moveTo>
                    <a:cubicBezTo>
                      <a:pt x="362414" y="102000"/>
                      <a:pt x="362553" y="105207"/>
                      <a:pt x="360683" y="107309"/>
                    </a:cubicBezTo>
                    <a:cubicBezTo>
                      <a:pt x="329644" y="140624"/>
                      <a:pt x="290936" y="165854"/>
                      <a:pt x="247926" y="180804"/>
                    </a:cubicBezTo>
                    <a:cubicBezTo>
                      <a:pt x="247640" y="180899"/>
                      <a:pt x="247602" y="180804"/>
                      <a:pt x="247850" y="180651"/>
                    </a:cubicBezTo>
                    <a:cubicBezTo>
                      <a:pt x="289752" y="149179"/>
                      <a:pt x="298207" y="89697"/>
                      <a:pt x="266734" y="47795"/>
                    </a:cubicBezTo>
                    <a:cubicBezTo>
                      <a:pt x="261402" y="40696"/>
                      <a:pt x="255099" y="34380"/>
                      <a:pt x="248012" y="29032"/>
                    </a:cubicBezTo>
                    <a:cubicBezTo>
                      <a:pt x="247764" y="28842"/>
                      <a:pt x="247812" y="28775"/>
                      <a:pt x="248097" y="28870"/>
                    </a:cubicBezTo>
                    <a:cubicBezTo>
                      <a:pt x="290189" y="44286"/>
                      <a:pt x="328478" y="68568"/>
                      <a:pt x="360369" y="100070"/>
                    </a:cubicBezTo>
                    <a:close/>
                    <a:moveTo>
                      <a:pt x="175584" y="30004"/>
                    </a:moveTo>
                    <a:cubicBezTo>
                      <a:pt x="216857" y="21784"/>
                      <a:pt x="256979" y="48578"/>
                      <a:pt x="265200" y="89852"/>
                    </a:cubicBezTo>
                    <a:cubicBezTo>
                      <a:pt x="273421" y="131125"/>
                      <a:pt x="246626" y="171248"/>
                      <a:pt x="205352" y="179468"/>
                    </a:cubicBezTo>
                    <a:cubicBezTo>
                      <a:pt x="164078" y="187688"/>
                      <a:pt x="123956" y="160893"/>
                      <a:pt x="115735" y="119621"/>
                    </a:cubicBezTo>
                    <a:cubicBezTo>
                      <a:pt x="113778" y="109790"/>
                      <a:pt x="113779" y="99670"/>
                      <a:pt x="115738" y="89840"/>
                    </a:cubicBezTo>
                    <a:cubicBezTo>
                      <a:pt x="121796" y="59655"/>
                      <a:pt x="145389" y="36062"/>
                      <a:pt x="175574" y="30004"/>
                    </a:cubicBezTo>
                    <a:close/>
                    <a:moveTo>
                      <a:pt x="20669" y="100013"/>
                    </a:moveTo>
                    <a:cubicBezTo>
                      <a:pt x="52553" y="68529"/>
                      <a:pt x="90827" y="44261"/>
                      <a:pt x="132902" y="28851"/>
                    </a:cubicBezTo>
                    <a:cubicBezTo>
                      <a:pt x="133197" y="28756"/>
                      <a:pt x="133235" y="28851"/>
                      <a:pt x="132997" y="29013"/>
                    </a:cubicBezTo>
                    <a:cubicBezTo>
                      <a:pt x="91163" y="60567"/>
                      <a:pt x="82828" y="120059"/>
                      <a:pt x="114381" y="161894"/>
                    </a:cubicBezTo>
                    <a:cubicBezTo>
                      <a:pt x="119732" y="168989"/>
                      <a:pt x="126054" y="175296"/>
                      <a:pt x="133159" y="180632"/>
                    </a:cubicBezTo>
                    <a:cubicBezTo>
                      <a:pt x="133397" y="180813"/>
                      <a:pt x="133359" y="180880"/>
                      <a:pt x="133074" y="180785"/>
                    </a:cubicBezTo>
                    <a:cubicBezTo>
                      <a:pt x="90087" y="165837"/>
                      <a:pt x="51396" y="140629"/>
                      <a:pt x="20355" y="107347"/>
                    </a:cubicBezTo>
                    <a:cubicBezTo>
                      <a:pt x="18453" y="105222"/>
                      <a:pt x="18593" y="101967"/>
                      <a:pt x="20669" y="1000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FE7BA3C1-E74D-4BF2-BE14-86B944A8BC17}"/>
                  </a:ext>
                </a:extLst>
              </p:cNvPr>
              <p:cNvSpPr/>
              <p:nvPr/>
            </p:nvSpPr>
            <p:spPr>
              <a:xfrm>
                <a:off x="2222579" y="4238300"/>
                <a:ext cx="76200" cy="76200"/>
              </a:xfrm>
              <a:custGeom>
                <a:avLst/>
                <a:gdLst>
                  <a:gd name="connsiteX0" fmla="*/ 38100 w 76200"/>
                  <a:gd name="connsiteY0" fmla="*/ 76200 h 76200"/>
                  <a:gd name="connsiteX1" fmla="*/ 76200 w 76200"/>
                  <a:gd name="connsiteY1" fmla="*/ 38100 h 76200"/>
                  <a:gd name="connsiteX2" fmla="*/ 38100 w 76200"/>
                  <a:gd name="connsiteY2" fmla="*/ 0 h 76200"/>
                  <a:gd name="connsiteX3" fmla="*/ 0 w 76200"/>
                  <a:gd name="connsiteY3" fmla="*/ 38100 h 76200"/>
                  <a:gd name="connsiteX4" fmla="*/ 38100 w 76200"/>
                  <a:gd name="connsiteY4" fmla="*/ 76200 h 76200"/>
                  <a:gd name="connsiteX5" fmla="*/ 38100 w 76200"/>
                  <a:gd name="connsiteY5" fmla="*/ 19050 h 76200"/>
                  <a:gd name="connsiteX6" fmla="*/ 57150 w 76200"/>
                  <a:gd name="connsiteY6" fmla="*/ 38100 h 76200"/>
                  <a:gd name="connsiteX7" fmla="*/ 38100 w 76200"/>
                  <a:gd name="connsiteY7" fmla="*/ 57150 h 76200"/>
                  <a:gd name="connsiteX8" fmla="*/ 19050 w 76200"/>
                  <a:gd name="connsiteY8" fmla="*/ 38100 h 76200"/>
                  <a:gd name="connsiteX9" fmla="*/ 38100 w 76200"/>
                  <a:gd name="connsiteY9" fmla="*/ 1905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" h="76200">
                    <a:moveTo>
                      <a:pt x="38100" y="76200"/>
                    </a:moveTo>
                    <a:cubicBezTo>
                      <a:pt x="59142" y="76200"/>
                      <a:pt x="76200" y="59142"/>
                      <a:pt x="76200" y="38100"/>
                    </a:cubicBezTo>
                    <a:cubicBezTo>
                      <a:pt x="76200" y="17058"/>
                      <a:pt x="59142" y="0"/>
                      <a:pt x="38100" y="0"/>
                    </a:cubicBezTo>
                    <a:cubicBezTo>
                      <a:pt x="17058" y="0"/>
                      <a:pt x="0" y="17058"/>
                      <a:pt x="0" y="38100"/>
                    </a:cubicBezTo>
                    <a:cubicBezTo>
                      <a:pt x="0" y="59142"/>
                      <a:pt x="17058" y="76200"/>
                      <a:pt x="38100" y="76200"/>
                    </a:cubicBezTo>
                    <a:close/>
                    <a:moveTo>
                      <a:pt x="38100" y="19050"/>
                    </a:moveTo>
                    <a:cubicBezTo>
                      <a:pt x="48621" y="19050"/>
                      <a:pt x="57150" y="27579"/>
                      <a:pt x="57150" y="38100"/>
                    </a:cubicBezTo>
                    <a:cubicBezTo>
                      <a:pt x="57150" y="48621"/>
                      <a:pt x="48621" y="57150"/>
                      <a:pt x="38100" y="57150"/>
                    </a:cubicBezTo>
                    <a:cubicBezTo>
                      <a:pt x="27579" y="57150"/>
                      <a:pt x="19050" y="48621"/>
                      <a:pt x="19050" y="38100"/>
                    </a:cubicBezTo>
                    <a:cubicBezTo>
                      <a:pt x="19050" y="27579"/>
                      <a:pt x="27579" y="19050"/>
                      <a:pt x="38100" y="1905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95B186D-10C2-48EE-A355-38E888CA0F59}"/>
                </a:ext>
              </a:extLst>
            </p:cNvPr>
            <p:cNvSpPr txBox="1"/>
            <p:nvPr/>
          </p:nvSpPr>
          <p:spPr>
            <a:xfrm>
              <a:off x="4628132" y="5611001"/>
              <a:ext cx="30271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Participants’ focus. </a:t>
              </a:r>
              <a:br>
                <a:rPr lang="fr-FR" dirty="0"/>
              </a:br>
              <a:r>
                <a:rPr lang="fr-FR" dirty="0"/>
                <a:t>The AR </a:t>
              </a:r>
              <a:r>
                <a:rPr lang="fr-FR" dirty="0" err="1"/>
                <a:t>view</a:t>
              </a:r>
              <a:r>
                <a:rPr lang="fr-FR" dirty="0"/>
                <a:t> </a:t>
              </a:r>
              <a:r>
                <a:rPr lang="fr-FR" dirty="0" err="1"/>
                <a:t>is</a:t>
              </a:r>
              <a:r>
                <a:rPr lang="fr-FR" dirty="0"/>
                <a:t> the main focus.</a:t>
              </a:r>
              <a:endParaRPr lang="en-US" dirty="0"/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77F67A69-98C3-4DF0-B4C6-21E70416A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38605" y="1848749"/>
            <a:ext cx="3684262" cy="13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4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2">
            <a:extLst>
              <a:ext uri="{FF2B5EF4-FFF2-40B4-BE49-F238E27FC236}">
                <a16:creationId xmlns:a16="http://schemas.microsoft.com/office/drawing/2014/main" id="{25C269C6-5F15-40A3-89C6-0F845F4C5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 fontScale="90000"/>
          </a:bodyPr>
          <a:lstStyle/>
          <a:p>
            <a:r>
              <a:rPr lang="en-US" dirty="0"/>
              <a:t>At the Beginning, a Survey (TVCG 2020)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3600" i="1" dirty="0"/>
              <a:t>Method: 18 + 50 </a:t>
            </a:r>
            <a:r>
              <a:rPr lang="fr-FR" sz="3600" i="1" dirty="0">
                <a:sym typeface="Wingdings" panose="05000000000000000000" pitchFamily="2" charset="2"/>
              </a:rPr>
              <a:t></a:t>
            </a:r>
            <a:r>
              <a:rPr lang="fr-FR" sz="3600" i="1" dirty="0"/>
              <a:t> 68 </a:t>
            </a:r>
            <a:r>
              <a:rPr lang="fr-FR" sz="3600" i="1" dirty="0" err="1"/>
              <a:t>papers</a:t>
            </a:r>
            <a:endParaRPr lang="fr-FR" sz="3600" i="1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14CD6A-F2E7-4B59-9F44-20C4D6291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91F468-B2FA-4045-80A5-465DD2D0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D903ED-DDD2-47A6-BC20-64DDF5476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C26DA9-90F4-45FC-A9C8-94A9284C705A}"/>
              </a:ext>
            </a:extLst>
          </p:cNvPr>
          <p:cNvSpPr txBox="1"/>
          <p:nvPr/>
        </p:nvSpPr>
        <p:spPr>
          <a:xfrm>
            <a:off x="838200" y="2611436"/>
            <a:ext cx="63125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Should describe an AR system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Systematic: main AR and “collaborative” conferences: </a:t>
            </a:r>
            <a:br>
              <a:rPr lang="en-US" sz="2000" dirty="0"/>
            </a:br>
            <a:r>
              <a:rPr lang="en-US" sz="2000" dirty="0"/>
              <a:t>IEEE ISMAR and ACM CSCW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Opportunistic approach: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To add key contributions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To exemplify multiple aspects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1E6537FE-8A52-4109-9B87-908F02FE94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671207"/>
              </p:ext>
            </p:extLst>
          </p:nvPr>
        </p:nvGraphicFramePr>
        <p:xfrm>
          <a:off x="7150772" y="2715706"/>
          <a:ext cx="2101514" cy="107979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101514">
                  <a:extLst>
                    <a:ext uri="{9D8B030D-6E8A-4147-A177-3AD203B41FA5}">
                      <a16:colId xmlns:a16="http://schemas.microsoft.com/office/drawing/2014/main" val="1301026534"/>
                    </a:ext>
                  </a:extLst>
                </a:gridCol>
              </a:tblGrid>
              <a:tr h="359986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Systematic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(2008 – 2019)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243728"/>
                  </a:ext>
                </a:extLst>
              </a:tr>
              <a:tr h="359903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ISMAR:  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59842"/>
                  </a:ext>
                </a:extLst>
              </a:tr>
              <a:tr h="359903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CSCW:  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669951"/>
                  </a:ext>
                </a:extLst>
              </a:tr>
            </a:tbl>
          </a:graphicData>
        </a:graphic>
      </p:graphicFrame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07CF4C50-DF76-440F-B19D-4AA8052AE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371614"/>
              </p:ext>
            </p:extLst>
          </p:nvPr>
        </p:nvGraphicFramePr>
        <p:xfrm>
          <a:off x="9250027" y="2715706"/>
          <a:ext cx="2101514" cy="107979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101514">
                  <a:extLst>
                    <a:ext uri="{9D8B030D-6E8A-4147-A177-3AD203B41FA5}">
                      <a16:colId xmlns:a16="http://schemas.microsoft.com/office/drawing/2014/main" val="2599086274"/>
                    </a:ext>
                  </a:extLst>
                </a:gridCol>
              </a:tblGrid>
              <a:tr h="359986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Opportunistic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071727"/>
                  </a:ext>
                </a:extLst>
              </a:tr>
              <a:tr h="359903"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2008 – </a:t>
                      </a:r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today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: 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115377"/>
                  </a:ext>
                </a:extLst>
              </a:tr>
              <a:tr h="359903">
                <a:tc>
                  <a:txBody>
                    <a:bodyPr/>
                    <a:lstStyle/>
                    <a:p>
                      <a:r>
                        <a:rPr lang="fr-FR" sz="1200" dirty="0" err="1">
                          <a:solidFill>
                            <a:schemeClr val="tx1"/>
                          </a:solidFill>
                        </a:rPr>
                        <a:t>Before</a:t>
                      </a:r>
                      <a:r>
                        <a:rPr lang="fr-FR" sz="1200" dirty="0">
                          <a:solidFill>
                            <a:schemeClr val="tx1"/>
                          </a:solidFill>
                        </a:rPr>
                        <a:t> 2007:    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000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22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33D4AA8-B15E-41A0-94FE-A97610E58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5ADDAE-839A-4EEF-8B6B-36B4CFA25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B67D21-4CB9-432F-9286-FD6EB6675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60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122A15D7-2DDD-4144-B0BA-3F7A58BD2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178636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AR – </a:t>
            </a:r>
            <a:r>
              <a:rPr lang="fr-FR" dirty="0" err="1"/>
              <a:t>Overall</a:t>
            </a:r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097D255-2AE8-42E0-8E14-E308B73BD348}"/>
              </a:ext>
            </a:extLst>
          </p:cNvPr>
          <p:cNvGrpSpPr/>
          <p:nvPr/>
        </p:nvGrpSpPr>
        <p:grpSpPr>
          <a:xfrm>
            <a:off x="322119" y="1772574"/>
            <a:ext cx="6675497" cy="4461972"/>
            <a:chOff x="4338764" y="2748980"/>
            <a:chExt cx="4467703" cy="2986260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59A2224-966D-407E-B11E-CD6E3CA9EBAA}"/>
                </a:ext>
              </a:extLst>
            </p:cNvPr>
            <p:cNvGrpSpPr/>
            <p:nvPr/>
          </p:nvGrpSpPr>
          <p:grpSpPr>
            <a:xfrm>
              <a:off x="4407257" y="2984723"/>
              <a:ext cx="1991453" cy="1474141"/>
              <a:chOff x="4557207" y="1999747"/>
              <a:chExt cx="3157034" cy="2699474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94F829CF-4E84-4390-8EFE-36A94E9B9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7207" y="2163011"/>
                <a:ext cx="3157034" cy="2536210"/>
              </a:xfrm>
              <a:prstGeom prst="rect">
                <a:avLst/>
              </a:prstGeom>
            </p:spPr>
          </p:pic>
          <p:pic>
            <p:nvPicPr>
              <p:cNvPr id="18" name="Graphique 7">
                <a:extLst>
                  <a:ext uri="{FF2B5EF4-FFF2-40B4-BE49-F238E27FC236}">
                    <a16:creationId xmlns:a16="http://schemas.microsoft.com/office/drawing/2014/main" id="{64549DF3-126C-40BA-A036-6E4E52E06D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02173" y="1999747"/>
                <a:ext cx="1871182" cy="1118980"/>
              </a:xfrm>
              <a:prstGeom prst="rect">
                <a:avLst/>
              </a:prstGeom>
            </p:spPr>
          </p:pic>
          <p:pic>
            <p:nvPicPr>
              <p:cNvPr id="19" name="Graphique 7">
                <a:extLst>
                  <a:ext uri="{FF2B5EF4-FFF2-40B4-BE49-F238E27FC236}">
                    <a16:creationId xmlns:a16="http://schemas.microsoft.com/office/drawing/2014/main" id="{19AD0607-F83D-4D36-AA31-F45CB56C6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74595" y="3223023"/>
                <a:ext cx="1922255" cy="1149523"/>
              </a:xfrm>
              <a:prstGeom prst="rect">
                <a:avLst/>
              </a:prstGeom>
            </p:spPr>
          </p:pic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4A5D105-D558-4655-818A-033AA29D2F60}"/>
                </a:ext>
              </a:extLst>
            </p:cNvPr>
            <p:cNvGrpSpPr/>
            <p:nvPr/>
          </p:nvGrpSpPr>
          <p:grpSpPr>
            <a:xfrm>
              <a:off x="6758186" y="3113353"/>
              <a:ext cx="1934694" cy="1345511"/>
              <a:chOff x="8286746" y="2163010"/>
              <a:chExt cx="3067054" cy="2463924"/>
            </a:xfrm>
          </p:grpSpPr>
          <p:pic>
            <p:nvPicPr>
              <p:cNvPr id="15" name="Image 14">
                <a:extLst>
                  <a:ext uri="{FF2B5EF4-FFF2-40B4-BE49-F238E27FC236}">
                    <a16:creationId xmlns:a16="http://schemas.microsoft.com/office/drawing/2014/main" id="{FC696FD9-842C-4DAF-81A3-5097025A1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86746" y="2163010"/>
                <a:ext cx="3067054" cy="2463924"/>
              </a:xfrm>
              <a:prstGeom prst="rect">
                <a:avLst/>
              </a:prstGeom>
            </p:spPr>
          </p:pic>
          <p:pic>
            <p:nvPicPr>
              <p:cNvPr id="16" name="Graphique 7">
                <a:extLst>
                  <a:ext uri="{FF2B5EF4-FFF2-40B4-BE49-F238E27FC236}">
                    <a16:creationId xmlns:a16="http://schemas.microsoft.com/office/drawing/2014/main" id="{FF5B59E1-A0F0-42E9-979A-64CA6D3F2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245999" y="3358829"/>
                <a:ext cx="1779701" cy="1064274"/>
              </a:xfrm>
              <a:prstGeom prst="rect">
                <a:avLst/>
              </a:prstGeom>
            </p:spPr>
          </p:pic>
        </p:grpSp>
        <p:sp>
          <p:nvSpPr>
            <p:cNvPr id="11" name="ZoneTexte 13">
              <a:extLst>
                <a:ext uri="{FF2B5EF4-FFF2-40B4-BE49-F238E27FC236}">
                  <a16:creationId xmlns:a16="http://schemas.microsoft.com/office/drawing/2014/main" id="{4D155F3B-A883-47F7-9DFE-A1CDA4365C63}"/>
                </a:ext>
              </a:extLst>
            </p:cNvPr>
            <p:cNvSpPr txBox="1"/>
            <p:nvPr/>
          </p:nvSpPr>
          <p:spPr>
            <a:xfrm>
              <a:off x="4831717" y="2759151"/>
              <a:ext cx="1142532" cy="247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Relative-</a:t>
              </a:r>
              <a:r>
                <a:rPr lang="fr-FR" dirty="0" err="1"/>
                <a:t>Aligned</a:t>
              </a:r>
              <a:endParaRPr lang="fr-FR" sz="1400" dirty="0"/>
            </a:p>
          </p:txBody>
        </p:sp>
        <p:sp>
          <p:nvSpPr>
            <p:cNvPr id="12" name="ZoneTexte 14">
              <a:extLst>
                <a:ext uri="{FF2B5EF4-FFF2-40B4-BE49-F238E27FC236}">
                  <a16:creationId xmlns:a16="http://schemas.microsoft.com/office/drawing/2014/main" id="{9FA75955-E723-4772-8620-42B2B1B5E0E6}"/>
                </a:ext>
              </a:extLst>
            </p:cNvPr>
            <p:cNvSpPr txBox="1"/>
            <p:nvPr/>
          </p:nvSpPr>
          <p:spPr>
            <a:xfrm>
              <a:off x="7278629" y="2769173"/>
              <a:ext cx="892561" cy="247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Relative-Full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C91E58EA-0BFE-42C3-8527-7E69D60434CE}"/>
                </a:ext>
              </a:extLst>
            </p:cNvPr>
            <p:cNvSpPr/>
            <p:nvPr/>
          </p:nvSpPr>
          <p:spPr>
            <a:xfrm>
              <a:off x="4338764" y="2748980"/>
              <a:ext cx="4467703" cy="298626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4" name="ZoneTexte 15">
              <a:extLst>
                <a:ext uri="{FF2B5EF4-FFF2-40B4-BE49-F238E27FC236}">
                  <a16:creationId xmlns:a16="http://schemas.microsoft.com/office/drawing/2014/main" id="{F36152A9-0F43-47C9-A761-FA2DC36A3650}"/>
                </a:ext>
              </a:extLst>
            </p:cNvPr>
            <p:cNvSpPr txBox="1"/>
            <p:nvPr/>
          </p:nvSpPr>
          <p:spPr>
            <a:xfrm>
              <a:off x="5882138" y="5295235"/>
              <a:ext cx="1396491" cy="26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000" dirty="0"/>
                <a:t>Relative </a:t>
              </a:r>
              <a:r>
                <a:rPr lang="fr-FR" sz="2000" dirty="0" err="1"/>
                <a:t>Mappings</a:t>
              </a:r>
              <a:endParaRPr lang="fr-FR" sz="2000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4790DAD-4BA2-4440-A1DD-F1B3CF45D232}"/>
              </a:ext>
            </a:extLst>
          </p:cNvPr>
          <p:cNvGrpSpPr/>
          <p:nvPr/>
        </p:nvGrpSpPr>
        <p:grpSpPr>
          <a:xfrm>
            <a:off x="8278101" y="1710216"/>
            <a:ext cx="3413331" cy="2961376"/>
            <a:chOff x="7720746" y="2077336"/>
            <a:chExt cx="1988130" cy="1724884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E2FD945-22DB-4616-B084-5D6B03C41F74}"/>
                </a:ext>
              </a:extLst>
            </p:cNvPr>
            <p:cNvGrpSpPr/>
            <p:nvPr/>
          </p:nvGrpSpPr>
          <p:grpSpPr>
            <a:xfrm>
              <a:off x="7720746" y="2419545"/>
              <a:ext cx="1988130" cy="1382675"/>
              <a:chOff x="838200" y="2163011"/>
              <a:chExt cx="3151766" cy="2531978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29097082-AEFB-413F-8C64-D506CCE144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38200" y="2163011"/>
                <a:ext cx="3151766" cy="2531978"/>
              </a:xfrm>
              <a:prstGeom prst="rect">
                <a:avLst/>
              </a:prstGeom>
            </p:spPr>
          </p:pic>
          <p:pic>
            <p:nvPicPr>
              <p:cNvPr id="24" name="Graphique 7">
                <a:extLst>
                  <a:ext uri="{FF2B5EF4-FFF2-40B4-BE49-F238E27FC236}">
                    <a16:creationId xmlns:a16="http://schemas.microsoft.com/office/drawing/2014/main" id="{A12B0679-AA2D-44B6-9432-99DCF09E8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789169" y="3692943"/>
                <a:ext cx="1130882" cy="676276"/>
              </a:xfrm>
              <a:prstGeom prst="rect">
                <a:avLst/>
              </a:prstGeom>
            </p:spPr>
          </p:pic>
        </p:grpSp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E8DDA292-488C-4FFE-B361-DA13FDBC0FB3}"/>
                </a:ext>
              </a:extLst>
            </p:cNvPr>
            <p:cNvSpPr txBox="1"/>
            <p:nvPr/>
          </p:nvSpPr>
          <p:spPr>
            <a:xfrm>
              <a:off x="8121161" y="2077336"/>
              <a:ext cx="1187298" cy="215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Naïve </a:t>
              </a:r>
              <a:r>
                <a:rPr lang="fr-FR" dirty="0" err="1"/>
                <a:t>Approach</a:t>
              </a:r>
              <a:endParaRPr lang="fr-FR" dirty="0"/>
            </a:p>
          </p:txBody>
        </p:sp>
      </p:grpSp>
      <p:sp>
        <p:nvSpPr>
          <p:cNvPr id="25" name="Flèche : chevron 24">
            <a:extLst>
              <a:ext uri="{FF2B5EF4-FFF2-40B4-BE49-F238E27FC236}">
                <a16:creationId xmlns:a16="http://schemas.microsoft.com/office/drawing/2014/main" id="{4B463C28-CAD7-4272-8BFB-2A6DCCE38672}"/>
              </a:ext>
            </a:extLst>
          </p:cNvPr>
          <p:cNvSpPr/>
          <p:nvPr/>
        </p:nvSpPr>
        <p:spPr>
          <a:xfrm>
            <a:off x="7108534" y="2741781"/>
            <a:ext cx="985591" cy="1197440"/>
          </a:xfrm>
          <a:prstGeom prst="chevron">
            <a:avLst>
              <a:gd name="adj" fmla="val 80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Graphique 27" descr="Tête avec engrenages avec un remplissage uni">
            <a:extLst>
              <a:ext uri="{FF2B5EF4-FFF2-40B4-BE49-F238E27FC236}">
                <a16:creationId xmlns:a16="http://schemas.microsoft.com/office/drawing/2014/main" id="{9CDA6216-8EB8-4158-ADD5-C6C0F01103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525" y="4400175"/>
            <a:ext cx="1026104" cy="1026104"/>
          </a:xfrm>
          <a:prstGeom prst="rect">
            <a:avLst/>
          </a:prstGeom>
        </p:spPr>
      </p:pic>
      <p:pic>
        <p:nvPicPr>
          <p:cNvPr id="29" name="Graphique 28" descr="Trophée avec un remplissage uni">
            <a:extLst>
              <a:ext uri="{FF2B5EF4-FFF2-40B4-BE49-F238E27FC236}">
                <a16:creationId xmlns:a16="http://schemas.microsoft.com/office/drawing/2014/main" id="{913C31F6-B045-4AA1-9B50-681F10E09D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12241" y="4400175"/>
            <a:ext cx="975080" cy="975080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12EF3F5B-D9B7-4E3F-A087-78440D195A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57215" y="1940480"/>
            <a:ext cx="837880" cy="13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1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C8F6CB4-1181-4991-A751-96A4E36C9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             : </a:t>
            </a:r>
            <a:r>
              <a:rPr lang="fr-FR" sz="2400" dirty="0" err="1"/>
              <a:t>Similar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en-US" dirty="0"/>
              <a:t>             :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4AD658-80A9-4148-8C4F-F28BB2710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D015EE2-9E55-460B-AE7D-3AD5CED6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5B59DE-C4E0-49B1-B408-A7D2691A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61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1FC1EF36-C093-462F-AEE9-3CFB2B101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005"/>
            <a:ext cx="10220801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 vs. 2D)</a:t>
            </a:r>
            <a:endParaRPr lang="en-US" dirty="0"/>
          </a:p>
        </p:txBody>
      </p:sp>
      <p:pic>
        <p:nvPicPr>
          <p:cNvPr id="8" name="Graphique 7" descr="Chronomètre">
            <a:extLst>
              <a:ext uri="{FF2B5EF4-FFF2-40B4-BE49-F238E27FC236}">
                <a16:creationId xmlns:a16="http://schemas.microsoft.com/office/drawing/2014/main" id="{D6B0F2CC-9193-4E6B-A6A4-FD0990AA6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2059" y="2373311"/>
            <a:ext cx="914400" cy="914400"/>
          </a:xfrm>
          <a:prstGeom prst="rect">
            <a:avLst/>
          </a:prstGeom>
        </p:spPr>
      </p:pic>
      <p:pic>
        <p:nvPicPr>
          <p:cNvPr id="9" name="Graphique 8" descr="Casque de réalité virtuelle avec un remplissage uni">
            <a:extLst>
              <a:ext uri="{FF2B5EF4-FFF2-40B4-BE49-F238E27FC236}">
                <a16:creationId xmlns:a16="http://schemas.microsoft.com/office/drawing/2014/main" id="{2F77DA63-8F12-4A6E-8E18-C524FCC83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0318" y="3901030"/>
            <a:ext cx="763482" cy="763482"/>
          </a:xfrm>
          <a:prstGeom prst="rect">
            <a:avLst/>
          </a:prstGeom>
        </p:spPr>
      </p:pic>
      <p:pic>
        <p:nvPicPr>
          <p:cNvPr id="10" name="Graphique 9" descr="Télévision">
            <a:extLst>
              <a:ext uri="{FF2B5EF4-FFF2-40B4-BE49-F238E27FC236}">
                <a16:creationId xmlns:a16="http://schemas.microsoft.com/office/drawing/2014/main" id="{212FE917-C134-446D-AE2E-32652F4BD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75521" y="1272130"/>
            <a:ext cx="888622" cy="839874"/>
          </a:xfrm>
          <a:prstGeom prst="rect">
            <a:avLst/>
          </a:prstGeom>
        </p:spPr>
      </p:pic>
      <p:pic>
        <p:nvPicPr>
          <p:cNvPr id="11" name="Graphique 10" descr="Tête avec engrenages avec un remplissage uni">
            <a:extLst>
              <a:ext uri="{FF2B5EF4-FFF2-40B4-BE49-F238E27FC236}">
                <a16:creationId xmlns:a16="http://schemas.microsoft.com/office/drawing/2014/main" id="{B060C1D8-153C-4102-802C-6F0BB2B8B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2059" y="3832346"/>
            <a:ext cx="914400" cy="914400"/>
          </a:xfrm>
          <a:prstGeom prst="rect">
            <a:avLst/>
          </a:prstGeom>
        </p:spPr>
      </p:pic>
      <p:sp>
        <p:nvSpPr>
          <p:cNvPr id="12" name="Flèche : chevron 11">
            <a:extLst>
              <a:ext uri="{FF2B5EF4-FFF2-40B4-BE49-F238E27FC236}">
                <a16:creationId xmlns:a16="http://schemas.microsoft.com/office/drawing/2014/main" id="{3BD708E8-F86B-41AC-939A-DACE39BB62C3}"/>
              </a:ext>
            </a:extLst>
          </p:cNvPr>
          <p:cNvSpPr/>
          <p:nvPr/>
        </p:nvSpPr>
        <p:spPr>
          <a:xfrm>
            <a:off x="3420503" y="3914581"/>
            <a:ext cx="783411" cy="749931"/>
          </a:xfrm>
          <a:prstGeom prst="chevron">
            <a:avLst>
              <a:gd name="adj" fmla="val 730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Graphique 12" descr="Télévision">
            <a:extLst>
              <a:ext uri="{FF2B5EF4-FFF2-40B4-BE49-F238E27FC236}">
                <a16:creationId xmlns:a16="http://schemas.microsoft.com/office/drawing/2014/main" id="{187CFCA0-2A5C-4AA7-B52F-5A0AC95F5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92798" y="3524424"/>
            <a:ext cx="1619062" cy="1530244"/>
          </a:xfrm>
          <a:prstGeom prst="rect">
            <a:avLst/>
          </a:prstGeom>
        </p:spPr>
      </p:pic>
      <p:pic>
        <p:nvPicPr>
          <p:cNvPr id="14" name="Graphique 13" descr="Casque de réalité virtuelle avec un remplissage uni">
            <a:extLst>
              <a:ext uri="{FF2B5EF4-FFF2-40B4-BE49-F238E27FC236}">
                <a16:creationId xmlns:a16="http://schemas.microsoft.com/office/drawing/2014/main" id="{003E545F-1CE3-406E-B824-B1DE0E6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5338" y="1308911"/>
            <a:ext cx="763482" cy="76348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227C811-8926-414F-87B4-DF868ABB6E16}"/>
              </a:ext>
            </a:extLst>
          </p:cNvPr>
          <p:cNvSpPr txBox="1"/>
          <p:nvPr/>
        </p:nvSpPr>
        <p:spPr>
          <a:xfrm>
            <a:off x="9277138" y="1457078"/>
            <a:ext cx="583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vs.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246929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87259F-8A4D-4C00-86BF-4C9B2E3AE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023C7C3-CB00-4209-9E22-F905ADE2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65D1F6-0CBE-42FB-9CA7-1D59550A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62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B42EF308-7296-4BBA-B0EF-E206FD08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005"/>
            <a:ext cx="10220801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 vs. 2D)</a:t>
            </a:r>
            <a:endParaRPr lang="en-US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61FA39E-02DE-400D-A28A-5763DB1875CC}"/>
              </a:ext>
            </a:extLst>
          </p:cNvPr>
          <p:cNvGrpSpPr/>
          <p:nvPr/>
        </p:nvGrpSpPr>
        <p:grpSpPr>
          <a:xfrm>
            <a:off x="632459" y="3304325"/>
            <a:ext cx="7424454" cy="1506623"/>
            <a:chOff x="632460" y="2018763"/>
            <a:chExt cx="7424454" cy="1506623"/>
          </a:xfrm>
        </p:grpSpPr>
        <p:pic>
          <p:nvPicPr>
            <p:cNvPr id="14" name="Graphique 13" descr="Chronomètre">
              <a:extLst>
                <a:ext uri="{FF2B5EF4-FFF2-40B4-BE49-F238E27FC236}">
                  <a16:creationId xmlns:a16="http://schemas.microsoft.com/office/drawing/2014/main" id="{178DAFD8-51E7-49C6-9010-705611642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2460" y="2018763"/>
              <a:ext cx="914400" cy="91440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3733323-A8D6-4E63-A237-C00CDE84FA76}"/>
                </a:ext>
              </a:extLst>
            </p:cNvPr>
            <p:cNvSpPr txBox="1"/>
            <p:nvPr/>
          </p:nvSpPr>
          <p:spPr>
            <a:xfrm>
              <a:off x="3723612" y="3156054"/>
              <a:ext cx="4333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/>
                <a:t>Time-</a:t>
              </a:r>
              <a:r>
                <a:rPr lang="fr-FR" dirty="0" err="1"/>
                <a:t>Completion</a:t>
              </a:r>
              <a:r>
                <a:rPr lang="fr-FR" dirty="0"/>
                <a:t> </a:t>
              </a:r>
              <a:r>
                <a:rPr lang="fr-FR" dirty="0" err="1"/>
                <a:t>Tasks</a:t>
              </a:r>
              <a:r>
                <a:rPr lang="fr-FR" dirty="0"/>
                <a:t>. </a:t>
              </a:r>
              <a:r>
                <a:rPr lang="en-US" dirty="0"/>
                <a:t>No strong evidence.</a:t>
              </a:r>
            </a:p>
          </p:txBody>
        </p:sp>
      </p:grpSp>
      <p:pic>
        <p:nvPicPr>
          <p:cNvPr id="3" name="Graphique 2">
            <a:extLst>
              <a:ext uri="{FF2B5EF4-FFF2-40B4-BE49-F238E27FC236}">
                <a16:creationId xmlns:a16="http://schemas.microsoft.com/office/drawing/2014/main" id="{2A85DC1B-A299-47AE-988C-1691BFFF4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50720" y="3004629"/>
            <a:ext cx="4328160" cy="1191236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E2D3466E-36AF-422D-9A34-E895834F33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3295" y="3004629"/>
            <a:ext cx="4609873" cy="11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76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>
            <a:extLst>
              <a:ext uri="{FF2B5EF4-FFF2-40B4-BE49-F238E27FC236}">
                <a16:creationId xmlns:a16="http://schemas.microsoft.com/office/drawing/2014/main" id="{0367B7F2-195A-473B-9E58-433A5E6A05F2}"/>
              </a:ext>
            </a:extLst>
          </p:cNvPr>
          <p:cNvGrpSpPr/>
          <p:nvPr/>
        </p:nvGrpSpPr>
        <p:grpSpPr>
          <a:xfrm>
            <a:off x="2544774" y="3965592"/>
            <a:ext cx="2156301" cy="2156301"/>
            <a:chOff x="1337850" y="3784175"/>
            <a:chExt cx="2474052" cy="2474052"/>
          </a:xfrm>
        </p:grpSpPr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41B2928D-5B0E-41F4-A57F-F3FCAEC01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850" y="3784175"/>
              <a:ext cx="2474052" cy="2474052"/>
            </a:xfrm>
            <a:prstGeom prst="rect">
              <a:avLst/>
            </a:prstGeom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EAF32D4-1F5B-4421-8471-0CF0841A88AD}"/>
                </a:ext>
              </a:extLst>
            </p:cNvPr>
            <p:cNvCxnSpPr>
              <a:cxnSpLocks/>
            </p:cNvCxnSpPr>
            <p:nvPr/>
          </p:nvCxnSpPr>
          <p:spPr>
            <a:xfrm>
              <a:off x="1454944" y="5139164"/>
              <a:ext cx="1716881" cy="7604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Image 4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713703F8-4005-4291-BE9F-32A32F784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88" y="3965593"/>
            <a:ext cx="3833424" cy="215630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B96701-53FF-45F4-98B4-AC1579ED3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C80328-BA38-4C6C-BDDD-350F56302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8CE038-F6CD-483B-A10A-76D6563D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A80B10B6-68AE-4212-B063-1A760C6D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005"/>
            <a:ext cx="10220801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 vs. 2D)</a:t>
            </a:r>
            <a:endParaRPr lang="en-US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70625AC-852D-478C-ACA3-77591E4BA944}"/>
              </a:ext>
            </a:extLst>
          </p:cNvPr>
          <p:cNvGrpSpPr/>
          <p:nvPr/>
        </p:nvGrpSpPr>
        <p:grpSpPr>
          <a:xfrm>
            <a:off x="991312" y="1949903"/>
            <a:ext cx="10340187" cy="1625643"/>
            <a:chOff x="991312" y="1949903"/>
            <a:chExt cx="10340187" cy="1625643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A9C8724C-C09D-4F3F-A784-7737B9135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14018" y="1949903"/>
              <a:ext cx="4917481" cy="1255686"/>
            </a:xfrm>
            <a:prstGeom prst="rect">
              <a:avLst/>
            </a:prstGeom>
          </p:spPr>
        </p:pic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F288ABD-A599-4156-B24B-527CF196885B}"/>
                </a:ext>
              </a:extLst>
            </p:cNvPr>
            <p:cNvGrpSpPr/>
            <p:nvPr/>
          </p:nvGrpSpPr>
          <p:grpSpPr>
            <a:xfrm>
              <a:off x="991312" y="2376680"/>
              <a:ext cx="8156418" cy="1198866"/>
              <a:chOff x="736589" y="4584267"/>
              <a:chExt cx="8156418" cy="1198866"/>
            </a:xfrm>
          </p:grpSpPr>
          <p:pic>
            <p:nvPicPr>
              <p:cNvPr id="19" name="Precision.pdf" descr="Precision.pdf">
                <a:extLst>
                  <a:ext uri="{FF2B5EF4-FFF2-40B4-BE49-F238E27FC236}">
                    <a16:creationId xmlns:a16="http://schemas.microsoft.com/office/drawing/2014/main" id="{26D7128F-1B17-420C-8959-1854AF9AF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6589" y="4584267"/>
                <a:ext cx="810271" cy="64008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C3ECBC4-535B-4DBC-A0BF-0CDE18A821D8}"/>
                  </a:ext>
                </a:extLst>
              </p:cNvPr>
              <p:cNvSpPr txBox="1"/>
              <p:nvPr/>
            </p:nvSpPr>
            <p:spPr>
              <a:xfrm>
                <a:off x="3298991" y="5413801"/>
                <a:ext cx="559401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MCC score. Different results.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2A59A8B-D292-4A50-B55C-1E9C5348892A}"/>
                  </a:ext>
                </a:extLst>
              </p:cNvPr>
              <p:cNvSpPr/>
              <p:nvPr/>
            </p:nvSpPr>
            <p:spPr>
              <a:xfrm>
                <a:off x="8365956" y="4761547"/>
                <a:ext cx="527050" cy="17145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0285E77-F0F6-4BE9-90C8-92A3D8D4D54A}"/>
                  </a:ext>
                </a:extLst>
              </p:cNvPr>
              <p:cNvSpPr/>
              <p:nvPr/>
            </p:nvSpPr>
            <p:spPr>
              <a:xfrm>
                <a:off x="7934949" y="5013177"/>
                <a:ext cx="527050" cy="17145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4414DE53-2F8A-4B66-B9B4-3DA9D19EB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65053" y="1949903"/>
              <a:ext cx="4350409" cy="1197361"/>
            </a:xfrm>
            <a:prstGeom prst="rect">
              <a:avLst/>
            </a:prstGeom>
          </p:spPr>
        </p:pic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34A7E3C-04B2-441A-9B65-EF0CBAE84682}"/>
              </a:ext>
            </a:extLst>
          </p:cNvPr>
          <p:cNvGrpSpPr/>
          <p:nvPr/>
        </p:nvGrpSpPr>
        <p:grpSpPr>
          <a:xfrm>
            <a:off x="847253" y="4096072"/>
            <a:ext cx="10553176" cy="1962082"/>
            <a:chOff x="847253" y="4096072"/>
            <a:chExt cx="10553176" cy="1962082"/>
          </a:xfrm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CC29585D-65D8-4DF7-85C9-7AC07D545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72961" y="4096426"/>
              <a:ext cx="4727468" cy="1207167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A030E9F-1FC3-4BBC-B465-0B90E40B9EAC}"/>
                </a:ext>
              </a:extLst>
            </p:cNvPr>
            <p:cNvGrpSpPr/>
            <p:nvPr/>
          </p:nvGrpSpPr>
          <p:grpSpPr>
            <a:xfrm>
              <a:off x="847253" y="4206802"/>
              <a:ext cx="9546426" cy="1851352"/>
              <a:chOff x="847253" y="3111427"/>
              <a:chExt cx="9546426" cy="1851352"/>
            </a:xfrm>
          </p:grpSpPr>
          <p:pic>
            <p:nvPicPr>
              <p:cNvPr id="13" name="Graphique 12" descr="Lien avec un remplissage uni">
                <a:extLst>
                  <a:ext uri="{FF2B5EF4-FFF2-40B4-BE49-F238E27FC236}">
                    <a16:creationId xmlns:a16="http://schemas.microsoft.com/office/drawing/2014/main" id="{5F410A21-3B0B-4B60-8FF6-2B8D37E8B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47253" y="3111427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2D923EE-C883-483F-AB2B-6958245315CE}"/>
                  </a:ext>
                </a:extLst>
              </p:cNvPr>
              <p:cNvSpPr/>
              <p:nvPr/>
            </p:nvSpPr>
            <p:spPr>
              <a:xfrm>
                <a:off x="9573476" y="3339465"/>
                <a:ext cx="820203" cy="14362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255BCF3-3F9B-4B33-941E-CE1DF096CCBC}"/>
                  </a:ext>
                </a:extLst>
              </p:cNvPr>
              <p:cNvSpPr/>
              <p:nvPr/>
            </p:nvSpPr>
            <p:spPr>
              <a:xfrm>
                <a:off x="7210978" y="3842784"/>
                <a:ext cx="2306401" cy="18732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57DBA1E-A70F-4FB1-AAE3-DF5963426C0F}"/>
                  </a:ext>
                </a:extLst>
              </p:cNvPr>
              <p:cNvSpPr txBox="1"/>
              <p:nvPr/>
            </p:nvSpPr>
            <p:spPr>
              <a:xfrm>
                <a:off x="3306009" y="4316448"/>
                <a:ext cx="55799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Constraint/Total operations.</a:t>
                </a:r>
              </a:p>
              <a:p>
                <a:pPr algn="ctr"/>
                <a:r>
                  <a:rPr lang="en-US" dirty="0"/>
                  <a:t>Participants understood better the 3D visualizations in AR.</a:t>
                </a:r>
              </a:p>
            </p:txBody>
          </p:sp>
        </p:grpSp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4B02AAB9-5942-4DFB-B54B-E588897C3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50185" y="4096072"/>
              <a:ext cx="4386040" cy="1207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22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-3.54167E-6 -0.3513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5E431D-5BD0-4DD0-9CDE-B32B59587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C6F84C-BFD7-49A2-8A8A-B403805B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5364A0-AF00-4A9D-8BA0-1B11FFD4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65EBE704-5F86-4646-9409-1CA02B398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005"/>
            <a:ext cx="10220801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 vs. 2D)</a:t>
            </a:r>
            <a:endParaRPr lang="en-US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4DB6674-875C-465C-A9B3-E7C1FF019C62}"/>
              </a:ext>
            </a:extLst>
          </p:cNvPr>
          <p:cNvGrpSpPr/>
          <p:nvPr/>
        </p:nvGrpSpPr>
        <p:grpSpPr>
          <a:xfrm>
            <a:off x="422363" y="2951789"/>
            <a:ext cx="11053407" cy="1787754"/>
            <a:chOff x="422363" y="2951789"/>
            <a:chExt cx="11053407" cy="1787754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6ACF0394-0919-4B2C-BB0D-1115EB6F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810585" y="2976609"/>
              <a:ext cx="4665185" cy="1143077"/>
            </a:xfrm>
            <a:prstGeom prst="rect">
              <a:avLst/>
            </a:prstGeom>
          </p:spPr>
        </p:pic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8ADAFEA8-32B6-4B64-BB26-5020B304E8C9}"/>
                </a:ext>
              </a:extLst>
            </p:cNvPr>
            <p:cNvGrpSpPr/>
            <p:nvPr/>
          </p:nvGrpSpPr>
          <p:grpSpPr>
            <a:xfrm>
              <a:off x="422363" y="2951789"/>
              <a:ext cx="9167826" cy="1787754"/>
              <a:chOff x="422363" y="2946985"/>
              <a:chExt cx="9167826" cy="1787754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4B58F83F-AEBE-4446-8A27-3AFCE3C40DED}"/>
                  </a:ext>
                </a:extLst>
              </p:cNvPr>
              <p:cNvGrpSpPr/>
              <p:nvPr/>
            </p:nvGrpSpPr>
            <p:grpSpPr>
              <a:xfrm>
                <a:off x="422363" y="2946985"/>
                <a:ext cx="9167826" cy="1028700"/>
                <a:chOff x="351242" y="2762250"/>
                <a:chExt cx="9167826" cy="1028700"/>
              </a:xfrm>
            </p:grpSpPr>
            <p:pic>
              <p:nvPicPr>
                <p:cNvPr id="16" name="Graphique 15" descr="Tête avec engrenages avec un remplissage uni">
                  <a:extLst>
                    <a:ext uri="{FF2B5EF4-FFF2-40B4-BE49-F238E27FC236}">
                      <a16:creationId xmlns:a16="http://schemas.microsoft.com/office/drawing/2014/main" id="{50947DDD-403E-4D8E-825D-7A74D45E2E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1242" y="2790825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94B1D34-3772-435D-9754-385895440BB0}"/>
                    </a:ext>
                  </a:extLst>
                </p:cNvPr>
                <p:cNvSpPr/>
                <p:nvPr/>
              </p:nvSpPr>
              <p:spPr>
                <a:xfrm>
                  <a:off x="8120668" y="3448050"/>
                  <a:ext cx="668338" cy="17145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535A917A-E83E-460F-81AA-4D0EA3747C05}"/>
                    </a:ext>
                  </a:extLst>
                </p:cNvPr>
                <p:cNvSpPr/>
                <p:nvPr/>
              </p:nvSpPr>
              <p:spPr>
                <a:xfrm>
                  <a:off x="8850730" y="3619500"/>
                  <a:ext cx="668338" cy="17145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06F9C8A-3204-4AD1-928D-16DC62F3EFC9}"/>
                    </a:ext>
                  </a:extLst>
                </p:cNvPr>
                <p:cNvSpPr/>
                <p:nvPr/>
              </p:nvSpPr>
              <p:spPr>
                <a:xfrm>
                  <a:off x="7752080" y="2945314"/>
                  <a:ext cx="668338" cy="17145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303A4749-2459-40EB-A925-0F52C26595F4}"/>
                    </a:ext>
                  </a:extLst>
                </p:cNvPr>
                <p:cNvSpPr/>
                <p:nvPr/>
              </p:nvSpPr>
              <p:spPr>
                <a:xfrm>
                  <a:off x="7959249" y="2762250"/>
                  <a:ext cx="668338" cy="171450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043D1E1-F43A-4D9D-8242-C6D29740AB89}"/>
                  </a:ext>
                </a:extLst>
              </p:cNvPr>
              <p:cNvSpPr txBox="1"/>
              <p:nvPr/>
            </p:nvSpPr>
            <p:spPr>
              <a:xfrm>
                <a:off x="3109992" y="4365407"/>
                <a:ext cx="59720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/>
                  <a:t>Raw Nasa-TLX score. AR </a:t>
                </a:r>
                <a:r>
                  <a:rPr lang="fr-FR" dirty="0" err="1"/>
                  <a:t>strongly</a:t>
                </a:r>
                <a:r>
                  <a:rPr lang="fr-FR" dirty="0"/>
                  <a:t> </a:t>
                </a:r>
                <a:r>
                  <a:rPr lang="fr-FR" dirty="0" err="1"/>
                  <a:t>reduces</a:t>
                </a:r>
                <a:r>
                  <a:rPr lang="fr-FR" dirty="0"/>
                  <a:t> the </a:t>
                </a:r>
                <a:r>
                  <a:rPr lang="fr-FR" dirty="0" err="1"/>
                  <a:t>users</a:t>
                </a:r>
                <a:r>
                  <a:rPr lang="fr-FR" dirty="0"/>
                  <a:t>’ </a:t>
                </a:r>
                <a:r>
                  <a:rPr lang="fr-FR" dirty="0" err="1"/>
                  <a:t>workload</a:t>
                </a:r>
                <a:r>
                  <a:rPr lang="fr-FR" dirty="0"/>
                  <a:t>.</a:t>
                </a:r>
                <a:endParaRPr lang="en-US" dirty="0"/>
              </a:p>
            </p:txBody>
          </p:sp>
        </p:grpSp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19EDB276-9FB7-4192-94FC-658E8E5AE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2453" y="2951789"/>
              <a:ext cx="4406146" cy="1153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7780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B96701-53FF-45F4-98B4-AC1579ED3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C80328-BA38-4C6C-BDDD-350F56302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8CE038-F6CD-483B-A10A-76D6563D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A80B10B6-68AE-4212-B063-1A760C6D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005"/>
            <a:ext cx="10220801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 vs. 2D)</a:t>
            </a:r>
            <a:endParaRPr lang="en-US" dirty="0"/>
          </a:p>
        </p:txBody>
      </p:sp>
      <p:grpSp>
        <p:nvGrpSpPr>
          <p:cNvPr id="12" name="Graphique 9" descr="Yeux contour">
            <a:extLst>
              <a:ext uri="{FF2B5EF4-FFF2-40B4-BE49-F238E27FC236}">
                <a16:creationId xmlns:a16="http://schemas.microsoft.com/office/drawing/2014/main" id="{3F9F9C0B-95DE-4A7F-9A6C-7D1ED73DE301}"/>
              </a:ext>
            </a:extLst>
          </p:cNvPr>
          <p:cNvGrpSpPr/>
          <p:nvPr/>
        </p:nvGrpSpPr>
        <p:grpSpPr>
          <a:xfrm>
            <a:off x="862480" y="3296309"/>
            <a:ext cx="865838" cy="476201"/>
            <a:chOff x="2037910" y="4140151"/>
            <a:chExt cx="381008" cy="209550"/>
          </a:xfrm>
          <a:solidFill>
            <a:srgbClr val="000000"/>
          </a:solidFill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D632BCA-3180-4610-8E4C-CE2F908649BF}"/>
                </a:ext>
              </a:extLst>
            </p:cNvPr>
            <p:cNvSpPr/>
            <p:nvPr/>
          </p:nvSpPr>
          <p:spPr>
            <a:xfrm>
              <a:off x="2037910" y="4140151"/>
              <a:ext cx="381008" cy="209550"/>
            </a:xfrm>
            <a:custGeom>
              <a:avLst/>
              <a:gdLst>
                <a:gd name="connsiteX0" fmla="*/ 190500 w 381008"/>
                <a:gd name="connsiteY0" fmla="*/ 209550 h 209550"/>
                <a:gd name="connsiteX1" fmla="*/ 374713 w 381008"/>
                <a:gd name="connsiteY1" fmla="*/ 120196 h 209550"/>
                <a:gd name="connsiteX2" fmla="*/ 373532 w 381008"/>
                <a:gd name="connsiteY2" fmla="*/ 86306 h 209550"/>
                <a:gd name="connsiteX3" fmla="*/ 190500 w 381008"/>
                <a:gd name="connsiteY3" fmla="*/ 0 h 209550"/>
                <a:gd name="connsiteX4" fmla="*/ 7467 w 381008"/>
                <a:gd name="connsiteY4" fmla="*/ 86306 h 209550"/>
                <a:gd name="connsiteX5" fmla="*/ 6296 w 381008"/>
                <a:gd name="connsiteY5" fmla="*/ 120196 h 209550"/>
                <a:gd name="connsiteX6" fmla="*/ 190500 w 381008"/>
                <a:gd name="connsiteY6" fmla="*/ 209550 h 209550"/>
                <a:gd name="connsiteX7" fmla="*/ 360369 w 381008"/>
                <a:gd name="connsiteY7" fmla="*/ 100070 h 209550"/>
                <a:gd name="connsiteX8" fmla="*/ 360683 w 381008"/>
                <a:gd name="connsiteY8" fmla="*/ 107309 h 209550"/>
                <a:gd name="connsiteX9" fmla="*/ 247926 w 381008"/>
                <a:gd name="connsiteY9" fmla="*/ 180804 h 209550"/>
                <a:gd name="connsiteX10" fmla="*/ 247850 w 381008"/>
                <a:gd name="connsiteY10" fmla="*/ 180651 h 209550"/>
                <a:gd name="connsiteX11" fmla="*/ 266734 w 381008"/>
                <a:gd name="connsiteY11" fmla="*/ 47795 h 209550"/>
                <a:gd name="connsiteX12" fmla="*/ 248012 w 381008"/>
                <a:gd name="connsiteY12" fmla="*/ 29032 h 209550"/>
                <a:gd name="connsiteX13" fmla="*/ 248097 w 381008"/>
                <a:gd name="connsiteY13" fmla="*/ 28870 h 209550"/>
                <a:gd name="connsiteX14" fmla="*/ 360369 w 381008"/>
                <a:gd name="connsiteY14" fmla="*/ 100070 h 209550"/>
                <a:gd name="connsiteX15" fmla="*/ 175584 w 381008"/>
                <a:gd name="connsiteY15" fmla="*/ 30004 h 209550"/>
                <a:gd name="connsiteX16" fmla="*/ 265200 w 381008"/>
                <a:gd name="connsiteY16" fmla="*/ 89852 h 209550"/>
                <a:gd name="connsiteX17" fmla="*/ 205352 w 381008"/>
                <a:gd name="connsiteY17" fmla="*/ 179468 h 209550"/>
                <a:gd name="connsiteX18" fmla="*/ 115735 w 381008"/>
                <a:gd name="connsiteY18" fmla="*/ 119621 h 209550"/>
                <a:gd name="connsiteX19" fmla="*/ 115738 w 381008"/>
                <a:gd name="connsiteY19" fmla="*/ 89840 h 209550"/>
                <a:gd name="connsiteX20" fmla="*/ 175574 w 381008"/>
                <a:gd name="connsiteY20" fmla="*/ 30004 h 209550"/>
                <a:gd name="connsiteX21" fmla="*/ 20669 w 381008"/>
                <a:gd name="connsiteY21" fmla="*/ 100013 h 209550"/>
                <a:gd name="connsiteX22" fmla="*/ 132902 w 381008"/>
                <a:gd name="connsiteY22" fmla="*/ 28851 h 209550"/>
                <a:gd name="connsiteX23" fmla="*/ 132997 w 381008"/>
                <a:gd name="connsiteY23" fmla="*/ 29013 h 209550"/>
                <a:gd name="connsiteX24" fmla="*/ 114381 w 381008"/>
                <a:gd name="connsiteY24" fmla="*/ 161894 h 209550"/>
                <a:gd name="connsiteX25" fmla="*/ 133159 w 381008"/>
                <a:gd name="connsiteY25" fmla="*/ 180632 h 209550"/>
                <a:gd name="connsiteX26" fmla="*/ 133074 w 381008"/>
                <a:gd name="connsiteY26" fmla="*/ 180785 h 209550"/>
                <a:gd name="connsiteX27" fmla="*/ 20355 w 381008"/>
                <a:gd name="connsiteY27" fmla="*/ 107347 h 209550"/>
                <a:gd name="connsiteX28" fmla="*/ 20669 w 381008"/>
                <a:gd name="connsiteY28" fmla="*/ 10001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81008" h="209550">
                  <a:moveTo>
                    <a:pt x="190500" y="209550"/>
                  </a:moveTo>
                  <a:cubicBezTo>
                    <a:pt x="272310" y="209550"/>
                    <a:pt x="344805" y="153352"/>
                    <a:pt x="374713" y="120196"/>
                  </a:cubicBezTo>
                  <a:cubicBezTo>
                    <a:pt x="383545" y="110438"/>
                    <a:pt x="383022" y="95426"/>
                    <a:pt x="373532" y="86306"/>
                  </a:cubicBezTo>
                  <a:cubicBezTo>
                    <a:pt x="346795" y="60350"/>
                    <a:pt x="275444" y="0"/>
                    <a:pt x="190500" y="0"/>
                  </a:cubicBezTo>
                  <a:cubicBezTo>
                    <a:pt x="105556" y="0"/>
                    <a:pt x="34204" y="60350"/>
                    <a:pt x="7467" y="86306"/>
                  </a:cubicBezTo>
                  <a:cubicBezTo>
                    <a:pt x="-2015" y="95431"/>
                    <a:pt x="-2534" y="110438"/>
                    <a:pt x="6296" y="120196"/>
                  </a:cubicBezTo>
                  <a:cubicBezTo>
                    <a:pt x="36195" y="153352"/>
                    <a:pt x="108690" y="209550"/>
                    <a:pt x="190500" y="209550"/>
                  </a:cubicBezTo>
                  <a:close/>
                  <a:moveTo>
                    <a:pt x="360369" y="100070"/>
                  </a:moveTo>
                  <a:cubicBezTo>
                    <a:pt x="362414" y="102000"/>
                    <a:pt x="362553" y="105207"/>
                    <a:pt x="360683" y="107309"/>
                  </a:cubicBezTo>
                  <a:cubicBezTo>
                    <a:pt x="329644" y="140624"/>
                    <a:pt x="290936" y="165854"/>
                    <a:pt x="247926" y="180804"/>
                  </a:cubicBezTo>
                  <a:cubicBezTo>
                    <a:pt x="247640" y="180899"/>
                    <a:pt x="247602" y="180804"/>
                    <a:pt x="247850" y="180651"/>
                  </a:cubicBezTo>
                  <a:cubicBezTo>
                    <a:pt x="289752" y="149179"/>
                    <a:pt x="298207" y="89697"/>
                    <a:pt x="266734" y="47795"/>
                  </a:cubicBezTo>
                  <a:cubicBezTo>
                    <a:pt x="261402" y="40696"/>
                    <a:pt x="255099" y="34380"/>
                    <a:pt x="248012" y="29032"/>
                  </a:cubicBezTo>
                  <a:cubicBezTo>
                    <a:pt x="247764" y="28842"/>
                    <a:pt x="247812" y="28775"/>
                    <a:pt x="248097" y="28870"/>
                  </a:cubicBezTo>
                  <a:cubicBezTo>
                    <a:pt x="290189" y="44286"/>
                    <a:pt x="328478" y="68568"/>
                    <a:pt x="360369" y="100070"/>
                  </a:cubicBezTo>
                  <a:close/>
                  <a:moveTo>
                    <a:pt x="175584" y="30004"/>
                  </a:moveTo>
                  <a:cubicBezTo>
                    <a:pt x="216857" y="21784"/>
                    <a:pt x="256979" y="48578"/>
                    <a:pt x="265200" y="89852"/>
                  </a:cubicBezTo>
                  <a:cubicBezTo>
                    <a:pt x="273421" y="131125"/>
                    <a:pt x="246626" y="171248"/>
                    <a:pt x="205352" y="179468"/>
                  </a:cubicBezTo>
                  <a:cubicBezTo>
                    <a:pt x="164078" y="187688"/>
                    <a:pt x="123956" y="160893"/>
                    <a:pt x="115735" y="119621"/>
                  </a:cubicBezTo>
                  <a:cubicBezTo>
                    <a:pt x="113778" y="109790"/>
                    <a:pt x="113779" y="99670"/>
                    <a:pt x="115738" y="89840"/>
                  </a:cubicBezTo>
                  <a:cubicBezTo>
                    <a:pt x="121796" y="59655"/>
                    <a:pt x="145389" y="36062"/>
                    <a:pt x="175574" y="30004"/>
                  </a:cubicBezTo>
                  <a:close/>
                  <a:moveTo>
                    <a:pt x="20669" y="100013"/>
                  </a:moveTo>
                  <a:cubicBezTo>
                    <a:pt x="52553" y="68529"/>
                    <a:pt x="90827" y="44261"/>
                    <a:pt x="132902" y="28851"/>
                  </a:cubicBezTo>
                  <a:cubicBezTo>
                    <a:pt x="133197" y="28756"/>
                    <a:pt x="133235" y="28851"/>
                    <a:pt x="132997" y="29013"/>
                  </a:cubicBezTo>
                  <a:cubicBezTo>
                    <a:pt x="91163" y="60567"/>
                    <a:pt x="82828" y="120059"/>
                    <a:pt x="114381" y="161894"/>
                  </a:cubicBezTo>
                  <a:cubicBezTo>
                    <a:pt x="119732" y="168989"/>
                    <a:pt x="126054" y="175296"/>
                    <a:pt x="133159" y="180632"/>
                  </a:cubicBezTo>
                  <a:cubicBezTo>
                    <a:pt x="133397" y="180813"/>
                    <a:pt x="133359" y="180880"/>
                    <a:pt x="133074" y="180785"/>
                  </a:cubicBezTo>
                  <a:cubicBezTo>
                    <a:pt x="90087" y="165837"/>
                    <a:pt x="51396" y="140629"/>
                    <a:pt x="20355" y="107347"/>
                  </a:cubicBezTo>
                  <a:cubicBezTo>
                    <a:pt x="18453" y="105222"/>
                    <a:pt x="18593" y="101967"/>
                    <a:pt x="20669" y="1000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FBF22D84-258E-4A49-AB3D-B67B1C2029AD}"/>
                </a:ext>
              </a:extLst>
            </p:cNvPr>
            <p:cNvSpPr/>
            <p:nvPr/>
          </p:nvSpPr>
          <p:spPr>
            <a:xfrm>
              <a:off x="2190310" y="4206826"/>
              <a:ext cx="76200" cy="76200"/>
            </a:xfrm>
            <a:custGeom>
              <a:avLst/>
              <a:gdLst>
                <a:gd name="connsiteX0" fmla="*/ 38100 w 76200"/>
                <a:gd name="connsiteY0" fmla="*/ 76200 h 76200"/>
                <a:gd name="connsiteX1" fmla="*/ 76200 w 76200"/>
                <a:gd name="connsiteY1" fmla="*/ 38100 h 76200"/>
                <a:gd name="connsiteX2" fmla="*/ 38100 w 76200"/>
                <a:gd name="connsiteY2" fmla="*/ 0 h 76200"/>
                <a:gd name="connsiteX3" fmla="*/ 0 w 76200"/>
                <a:gd name="connsiteY3" fmla="*/ 38100 h 76200"/>
                <a:gd name="connsiteX4" fmla="*/ 38100 w 76200"/>
                <a:gd name="connsiteY4" fmla="*/ 76200 h 76200"/>
                <a:gd name="connsiteX5" fmla="*/ 38100 w 76200"/>
                <a:gd name="connsiteY5" fmla="*/ 19050 h 76200"/>
                <a:gd name="connsiteX6" fmla="*/ 57150 w 76200"/>
                <a:gd name="connsiteY6" fmla="*/ 38100 h 76200"/>
                <a:gd name="connsiteX7" fmla="*/ 38100 w 76200"/>
                <a:gd name="connsiteY7" fmla="*/ 57150 h 76200"/>
                <a:gd name="connsiteX8" fmla="*/ 19050 w 76200"/>
                <a:gd name="connsiteY8" fmla="*/ 38100 h 76200"/>
                <a:gd name="connsiteX9" fmla="*/ 38100 w 76200"/>
                <a:gd name="connsiteY9" fmla="*/ 1905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38100" y="76200"/>
                  </a:moveTo>
                  <a:cubicBezTo>
                    <a:pt x="59142" y="76200"/>
                    <a:pt x="76200" y="59142"/>
                    <a:pt x="76200" y="38100"/>
                  </a:cubicBezTo>
                  <a:cubicBezTo>
                    <a:pt x="76200" y="17058"/>
                    <a:pt x="59142" y="0"/>
                    <a:pt x="38100" y="0"/>
                  </a:cubicBezTo>
                  <a:cubicBezTo>
                    <a:pt x="17058" y="0"/>
                    <a:pt x="0" y="17058"/>
                    <a:pt x="0" y="38100"/>
                  </a:cubicBezTo>
                  <a:cubicBezTo>
                    <a:pt x="0" y="59142"/>
                    <a:pt x="17058" y="76200"/>
                    <a:pt x="38100" y="76200"/>
                  </a:cubicBezTo>
                  <a:close/>
                  <a:moveTo>
                    <a:pt x="38100" y="19050"/>
                  </a:moveTo>
                  <a:cubicBezTo>
                    <a:pt x="48621" y="19050"/>
                    <a:pt x="57150" y="27579"/>
                    <a:pt x="57150" y="38100"/>
                  </a:cubicBezTo>
                  <a:cubicBezTo>
                    <a:pt x="57150" y="48621"/>
                    <a:pt x="48621" y="57150"/>
                    <a:pt x="38100" y="57150"/>
                  </a:cubicBezTo>
                  <a:cubicBezTo>
                    <a:pt x="27579" y="57150"/>
                    <a:pt x="19050" y="48621"/>
                    <a:pt x="19050" y="38100"/>
                  </a:cubicBezTo>
                  <a:cubicBezTo>
                    <a:pt x="19050" y="27579"/>
                    <a:pt x="27579" y="19050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65269062-4D28-4D5E-8B2C-61C370B94DFE}"/>
              </a:ext>
            </a:extLst>
          </p:cNvPr>
          <p:cNvSpPr txBox="1"/>
          <p:nvPr/>
        </p:nvSpPr>
        <p:spPr>
          <a:xfrm>
            <a:off x="2702381" y="4023237"/>
            <a:ext cx="371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Participants’ focus. </a:t>
            </a:r>
            <a:br>
              <a:rPr lang="fr-FR" dirty="0"/>
            </a:br>
            <a:r>
              <a:rPr lang="fr-FR" dirty="0"/>
              <a:t>Switch </a:t>
            </a:r>
            <a:r>
              <a:rPr lang="fr-FR" dirty="0" err="1"/>
              <a:t>from</a:t>
            </a:r>
            <a:r>
              <a:rPr lang="fr-FR" dirty="0"/>
              <a:t> the Tablet to the AR </a:t>
            </a:r>
            <a:r>
              <a:rPr lang="fr-FR" dirty="0" err="1"/>
              <a:t>view</a:t>
            </a:r>
            <a:endParaRPr lang="en-US" dirty="0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18FB270-8AC6-4943-8196-F2D1D62B1635}"/>
              </a:ext>
            </a:extLst>
          </p:cNvPr>
          <p:cNvGrpSpPr/>
          <p:nvPr/>
        </p:nvGrpSpPr>
        <p:grpSpPr>
          <a:xfrm>
            <a:off x="7072384" y="2700505"/>
            <a:ext cx="4619048" cy="2426498"/>
            <a:chOff x="6985000" y="1686487"/>
            <a:chExt cx="4619048" cy="2426498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AEF00D94-7FCA-4E03-8A6A-34500164A80C}"/>
                </a:ext>
              </a:extLst>
            </p:cNvPr>
            <p:cNvGrpSpPr/>
            <p:nvPr/>
          </p:nvGrpSpPr>
          <p:grpSpPr>
            <a:xfrm>
              <a:off x="9492448" y="1686487"/>
              <a:ext cx="2111600" cy="2426498"/>
              <a:chOff x="1974850" y="1727751"/>
              <a:chExt cx="3003550" cy="3451460"/>
            </a:xfrm>
          </p:grpSpPr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D573954E-FEE1-422C-9B67-E6524DAA5F47}"/>
                  </a:ext>
                </a:extLst>
              </p:cNvPr>
              <p:cNvGrpSpPr/>
              <p:nvPr/>
            </p:nvGrpSpPr>
            <p:grpSpPr>
              <a:xfrm>
                <a:off x="2078196" y="1792050"/>
                <a:ext cx="2747569" cy="3309744"/>
                <a:chOff x="-77768" y="2133541"/>
                <a:chExt cx="2747569" cy="3309744"/>
              </a:xfrm>
            </p:grpSpPr>
            <p:pic>
              <p:nvPicPr>
                <p:cNvPr id="53" name="Graphique 52" descr="Casque de réalité virtuelle avec un remplissage uni">
                  <a:extLst>
                    <a:ext uri="{FF2B5EF4-FFF2-40B4-BE49-F238E27FC236}">
                      <a16:creationId xmlns:a16="http://schemas.microsoft.com/office/drawing/2014/main" id="{0E0FD3A9-39C6-4162-9EA7-27707D964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768" y="213354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54" name="Rectangle : coins arrondis 53">
                  <a:extLst>
                    <a:ext uri="{FF2B5EF4-FFF2-40B4-BE49-F238E27FC236}">
                      <a16:creationId xmlns:a16="http://schemas.microsoft.com/office/drawing/2014/main" id="{15CFA32C-CA20-414C-A056-83019328C28B}"/>
                    </a:ext>
                  </a:extLst>
                </p:cNvPr>
                <p:cNvSpPr/>
                <p:nvPr/>
              </p:nvSpPr>
              <p:spPr>
                <a:xfrm>
                  <a:off x="1543829" y="2377707"/>
                  <a:ext cx="1125972" cy="426068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3D</a:t>
                  </a:r>
                  <a:endPara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pic>
              <p:nvPicPr>
                <p:cNvPr id="55" name="Graphique 54">
                  <a:extLst>
                    <a:ext uri="{FF2B5EF4-FFF2-40B4-BE49-F238E27FC236}">
                      <a16:creationId xmlns:a16="http://schemas.microsoft.com/office/drawing/2014/main" id="{9403DB9E-7A56-4294-9DC5-A2F5A0A03D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432" y="3050605"/>
                  <a:ext cx="2007865" cy="2392680"/>
                </a:xfrm>
                <a:prstGeom prst="rect">
                  <a:avLst/>
                </a:prstGeom>
              </p:spPr>
            </p:pic>
          </p:grpSp>
          <p:sp>
            <p:nvSpPr>
              <p:cNvPr id="52" name="Rectangle : coins arrondis 51">
                <a:extLst>
                  <a:ext uri="{FF2B5EF4-FFF2-40B4-BE49-F238E27FC236}">
                    <a16:creationId xmlns:a16="http://schemas.microsoft.com/office/drawing/2014/main" id="{685836A2-A7C7-4125-9873-683EF2A850F6}"/>
                  </a:ext>
                </a:extLst>
              </p:cNvPr>
              <p:cNvSpPr/>
              <p:nvPr/>
            </p:nvSpPr>
            <p:spPr>
              <a:xfrm>
                <a:off x="1974850" y="1727751"/>
                <a:ext cx="3003550" cy="34514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12D973C9-9AB0-4F11-A742-8E402AD7CD4F}"/>
                </a:ext>
              </a:extLst>
            </p:cNvPr>
            <p:cNvGrpSpPr/>
            <p:nvPr/>
          </p:nvGrpSpPr>
          <p:grpSpPr>
            <a:xfrm>
              <a:off x="6985000" y="1686487"/>
              <a:ext cx="2281304" cy="2426498"/>
              <a:chOff x="7468927" y="2131907"/>
              <a:chExt cx="1833884" cy="1950600"/>
            </a:xfrm>
          </p:grpSpPr>
          <p:pic>
            <p:nvPicPr>
              <p:cNvPr id="46" name="Graphique 45">
                <a:extLst>
                  <a:ext uri="{FF2B5EF4-FFF2-40B4-BE49-F238E27FC236}">
                    <a16:creationId xmlns:a16="http://schemas.microsoft.com/office/drawing/2014/main" id="{D24041A6-50FB-427F-8733-7260C63F1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03398" y="2851069"/>
                <a:ext cx="1428522" cy="1210276"/>
              </a:xfrm>
              <a:prstGeom prst="rect">
                <a:avLst/>
              </a:prstGeom>
            </p:spPr>
          </p:pic>
          <p:sp>
            <p:nvSpPr>
              <p:cNvPr id="47" name="Rectangle : coins arrondis 46">
                <a:extLst>
                  <a:ext uri="{FF2B5EF4-FFF2-40B4-BE49-F238E27FC236}">
                    <a16:creationId xmlns:a16="http://schemas.microsoft.com/office/drawing/2014/main" id="{2E33FA9B-6CE4-4191-A5FC-803E03419F1A}"/>
                  </a:ext>
                </a:extLst>
              </p:cNvPr>
              <p:cNvSpPr/>
              <p:nvPr/>
            </p:nvSpPr>
            <p:spPr>
              <a:xfrm>
                <a:off x="7468927" y="2131907"/>
                <a:ext cx="1697463" cy="19506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 : coins arrondis 47">
                <a:extLst>
                  <a:ext uri="{FF2B5EF4-FFF2-40B4-BE49-F238E27FC236}">
                    <a16:creationId xmlns:a16="http://schemas.microsoft.com/office/drawing/2014/main" id="{A5241A5C-479D-499B-906B-6AE22D91DC52}"/>
                  </a:ext>
                </a:extLst>
              </p:cNvPr>
              <p:cNvSpPr/>
              <p:nvPr/>
            </p:nvSpPr>
            <p:spPr>
              <a:xfrm>
                <a:off x="8395574" y="2291966"/>
                <a:ext cx="636346" cy="240793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2D</a:t>
                </a:r>
                <a:endParaRPr lang="en-US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pic>
            <p:nvPicPr>
              <p:cNvPr id="49" name="Graphique 48" descr="Tablette">
                <a:extLst>
                  <a:ext uri="{FF2B5EF4-FFF2-40B4-BE49-F238E27FC236}">
                    <a16:creationId xmlns:a16="http://schemas.microsoft.com/office/drawing/2014/main" id="{A8AA89F8-CB97-4C72-8E88-AA481654A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03398" y="2152694"/>
                <a:ext cx="519335" cy="519335"/>
              </a:xfrm>
              <a:prstGeom prst="rect">
                <a:avLst/>
              </a:prstGeom>
            </p:spPr>
          </p:pic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7EB9BA68-6D51-4708-A5FC-AD1B641B6C1E}"/>
                  </a:ext>
                </a:extLst>
              </p:cNvPr>
              <p:cNvSpPr txBox="1"/>
              <p:nvPr/>
            </p:nvSpPr>
            <p:spPr>
              <a:xfrm>
                <a:off x="7707502" y="2584413"/>
                <a:ext cx="15953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Near </a:t>
                </a:r>
                <a:r>
                  <a:rPr lang="fr-FR" sz="1400" dirty="0" err="1"/>
                  <a:t>clipping</a:t>
                </a:r>
                <a:r>
                  <a:rPr lang="fr-FR" sz="1400" dirty="0"/>
                  <a:t> plane</a:t>
                </a:r>
                <a:endParaRPr lang="en-US" sz="1400" dirty="0"/>
              </a:p>
            </p:txBody>
          </p:sp>
        </p:grpSp>
        <p:sp>
          <p:nvSpPr>
            <p:cNvPr id="45" name="Flèche : droite 44">
              <a:extLst>
                <a:ext uri="{FF2B5EF4-FFF2-40B4-BE49-F238E27FC236}">
                  <a16:creationId xmlns:a16="http://schemas.microsoft.com/office/drawing/2014/main" id="{61C44A02-87E9-4F88-B9D6-E557D89F6A19}"/>
                </a:ext>
              </a:extLst>
            </p:cNvPr>
            <p:cNvSpPr/>
            <p:nvPr/>
          </p:nvSpPr>
          <p:spPr>
            <a:xfrm>
              <a:off x="9132612" y="2824464"/>
              <a:ext cx="323823" cy="2737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4B6E21A8-9E5B-48D7-8B46-F6784A8914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91673" y="2628421"/>
            <a:ext cx="3453230" cy="14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B96701-53FF-45F4-98B4-AC1579ED3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C80328-BA38-4C6C-BDDD-350F56302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8CE038-F6CD-483B-A10A-76D6563D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66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A80B10B6-68AE-4212-B063-1A760C6D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005"/>
            <a:ext cx="10220801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 vs. 2D)</a:t>
            </a:r>
            <a:endParaRPr lang="en-US" dirty="0"/>
          </a:p>
        </p:txBody>
      </p:sp>
      <p:grpSp>
        <p:nvGrpSpPr>
          <p:cNvPr id="12" name="Graphique 9" descr="Yeux contour">
            <a:extLst>
              <a:ext uri="{FF2B5EF4-FFF2-40B4-BE49-F238E27FC236}">
                <a16:creationId xmlns:a16="http://schemas.microsoft.com/office/drawing/2014/main" id="{3F9F9C0B-95DE-4A7F-9A6C-7D1ED73DE301}"/>
              </a:ext>
            </a:extLst>
          </p:cNvPr>
          <p:cNvGrpSpPr/>
          <p:nvPr/>
        </p:nvGrpSpPr>
        <p:grpSpPr>
          <a:xfrm>
            <a:off x="862480" y="2465729"/>
            <a:ext cx="865838" cy="476201"/>
            <a:chOff x="2037910" y="4140151"/>
            <a:chExt cx="381008" cy="209550"/>
          </a:xfrm>
          <a:solidFill>
            <a:srgbClr val="000000"/>
          </a:solidFill>
        </p:grpSpPr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D632BCA-3180-4610-8E4C-CE2F908649BF}"/>
                </a:ext>
              </a:extLst>
            </p:cNvPr>
            <p:cNvSpPr/>
            <p:nvPr/>
          </p:nvSpPr>
          <p:spPr>
            <a:xfrm>
              <a:off x="2037910" y="4140151"/>
              <a:ext cx="381008" cy="209550"/>
            </a:xfrm>
            <a:custGeom>
              <a:avLst/>
              <a:gdLst>
                <a:gd name="connsiteX0" fmla="*/ 190500 w 381008"/>
                <a:gd name="connsiteY0" fmla="*/ 209550 h 209550"/>
                <a:gd name="connsiteX1" fmla="*/ 374713 w 381008"/>
                <a:gd name="connsiteY1" fmla="*/ 120196 h 209550"/>
                <a:gd name="connsiteX2" fmla="*/ 373532 w 381008"/>
                <a:gd name="connsiteY2" fmla="*/ 86306 h 209550"/>
                <a:gd name="connsiteX3" fmla="*/ 190500 w 381008"/>
                <a:gd name="connsiteY3" fmla="*/ 0 h 209550"/>
                <a:gd name="connsiteX4" fmla="*/ 7467 w 381008"/>
                <a:gd name="connsiteY4" fmla="*/ 86306 h 209550"/>
                <a:gd name="connsiteX5" fmla="*/ 6296 w 381008"/>
                <a:gd name="connsiteY5" fmla="*/ 120196 h 209550"/>
                <a:gd name="connsiteX6" fmla="*/ 190500 w 381008"/>
                <a:gd name="connsiteY6" fmla="*/ 209550 h 209550"/>
                <a:gd name="connsiteX7" fmla="*/ 360369 w 381008"/>
                <a:gd name="connsiteY7" fmla="*/ 100070 h 209550"/>
                <a:gd name="connsiteX8" fmla="*/ 360683 w 381008"/>
                <a:gd name="connsiteY8" fmla="*/ 107309 h 209550"/>
                <a:gd name="connsiteX9" fmla="*/ 247926 w 381008"/>
                <a:gd name="connsiteY9" fmla="*/ 180804 h 209550"/>
                <a:gd name="connsiteX10" fmla="*/ 247850 w 381008"/>
                <a:gd name="connsiteY10" fmla="*/ 180651 h 209550"/>
                <a:gd name="connsiteX11" fmla="*/ 266734 w 381008"/>
                <a:gd name="connsiteY11" fmla="*/ 47795 h 209550"/>
                <a:gd name="connsiteX12" fmla="*/ 248012 w 381008"/>
                <a:gd name="connsiteY12" fmla="*/ 29032 h 209550"/>
                <a:gd name="connsiteX13" fmla="*/ 248097 w 381008"/>
                <a:gd name="connsiteY13" fmla="*/ 28870 h 209550"/>
                <a:gd name="connsiteX14" fmla="*/ 360369 w 381008"/>
                <a:gd name="connsiteY14" fmla="*/ 100070 h 209550"/>
                <a:gd name="connsiteX15" fmla="*/ 175584 w 381008"/>
                <a:gd name="connsiteY15" fmla="*/ 30004 h 209550"/>
                <a:gd name="connsiteX16" fmla="*/ 265200 w 381008"/>
                <a:gd name="connsiteY16" fmla="*/ 89852 h 209550"/>
                <a:gd name="connsiteX17" fmla="*/ 205352 w 381008"/>
                <a:gd name="connsiteY17" fmla="*/ 179468 h 209550"/>
                <a:gd name="connsiteX18" fmla="*/ 115735 w 381008"/>
                <a:gd name="connsiteY18" fmla="*/ 119621 h 209550"/>
                <a:gd name="connsiteX19" fmla="*/ 115738 w 381008"/>
                <a:gd name="connsiteY19" fmla="*/ 89840 h 209550"/>
                <a:gd name="connsiteX20" fmla="*/ 175574 w 381008"/>
                <a:gd name="connsiteY20" fmla="*/ 30004 h 209550"/>
                <a:gd name="connsiteX21" fmla="*/ 20669 w 381008"/>
                <a:gd name="connsiteY21" fmla="*/ 100013 h 209550"/>
                <a:gd name="connsiteX22" fmla="*/ 132902 w 381008"/>
                <a:gd name="connsiteY22" fmla="*/ 28851 h 209550"/>
                <a:gd name="connsiteX23" fmla="*/ 132997 w 381008"/>
                <a:gd name="connsiteY23" fmla="*/ 29013 h 209550"/>
                <a:gd name="connsiteX24" fmla="*/ 114381 w 381008"/>
                <a:gd name="connsiteY24" fmla="*/ 161894 h 209550"/>
                <a:gd name="connsiteX25" fmla="*/ 133159 w 381008"/>
                <a:gd name="connsiteY25" fmla="*/ 180632 h 209550"/>
                <a:gd name="connsiteX26" fmla="*/ 133074 w 381008"/>
                <a:gd name="connsiteY26" fmla="*/ 180785 h 209550"/>
                <a:gd name="connsiteX27" fmla="*/ 20355 w 381008"/>
                <a:gd name="connsiteY27" fmla="*/ 107347 h 209550"/>
                <a:gd name="connsiteX28" fmla="*/ 20669 w 381008"/>
                <a:gd name="connsiteY28" fmla="*/ 100013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81008" h="209550">
                  <a:moveTo>
                    <a:pt x="190500" y="209550"/>
                  </a:moveTo>
                  <a:cubicBezTo>
                    <a:pt x="272310" y="209550"/>
                    <a:pt x="344805" y="153352"/>
                    <a:pt x="374713" y="120196"/>
                  </a:cubicBezTo>
                  <a:cubicBezTo>
                    <a:pt x="383545" y="110438"/>
                    <a:pt x="383022" y="95426"/>
                    <a:pt x="373532" y="86306"/>
                  </a:cubicBezTo>
                  <a:cubicBezTo>
                    <a:pt x="346795" y="60350"/>
                    <a:pt x="275444" y="0"/>
                    <a:pt x="190500" y="0"/>
                  </a:cubicBezTo>
                  <a:cubicBezTo>
                    <a:pt x="105556" y="0"/>
                    <a:pt x="34204" y="60350"/>
                    <a:pt x="7467" y="86306"/>
                  </a:cubicBezTo>
                  <a:cubicBezTo>
                    <a:pt x="-2015" y="95431"/>
                    <a:pt x="-2534" y="110438"/>
                    <a:pt x="6296" y="120196"/>
                  </a:cubicBezTo>
                  <a:cubicBezTo>
                    <a:pt x="36195" y="153352"/>
                    <a:pt x="108690" y="209550"/>
                    <a:pt x="190500" y="209550"/>
                  </a:cubicBezTo>
                  <a:close/>
                  <a:moveTo>
                    <a:pt x="360369" y="100070"/>
                  </a:moveTo>
                  <a:cubicBezTo>
                    <a:pt x="362414" y="102000"/>
                    <a:pt x="362553" y="105207"/>
                    <a:pt x="360683" y="107309"/>
                  </a:cubicBezTo>
                  <a:cubicBezTo>
                    <a:pt x="329644" y="140624"/>
                    <a:pt x="290936" y="165854"/>
                    <a:pt x="247926" y="180804"/>
                  </a:cubicBezTo>
                  <a:cubicBezTo>
                    <a:pt x="247640" y="180899"/>
                    <a:pt x="247602" y="180804"/>
                    <a:pt x="247850" y="180651"/>
                  </a:cubicBezTo>
                  <a:cubicBezTo>
                    <a:pt x="289752" y="149179"/>
                    <a:pt x="298207" y="89697"/>
                    <a:pt x="266734" y="47795"/>
                  </a:cubicBezTo>
                  <a:cubicBezTo>
                    <a:pt x="261402" y="40696"/>
                    <a:pt x="255099" y="34380"/>
                    <a:pt x="248012" y="29032"/>
                  </a:cubicBezTo>
                  <a:cubicBezTo>
                    <a:pt x="247764" y="28842"/>
                    <a:pt x="247812" y="28775"/>
                    <a:pt x="248097" y="28870"/>
                  </a:cubicBezTo>
                  <a:cubicBezTo>
                    <a:pt x="290189" y="44286"/>
                    <a:pt x="328478" y="68568"/>
                    <a:pt x="360369" y="100070"/>
                  </a:cubicBezTo>
                  <a:close/>
                  <a:moveTo>
                    <a:pt x="175584" y="30004"/>
                  </a:moveTo>
                  <a:cubicBezTo>
                    <a:pt x="216857" y="21784"/>
                    <a:pt x="256979" y="48578"/>
                    <a:pt x="265200" y="89852"/>
                  </a:cubicBezTo>
                  <a:cubicBezTo>
                    <a:pt x="273421" y="131125"/>
                    <a:pt x="246626" y="171248"/>
                    <a:pt x="205352" y="179468"/>
                  </a:cubicBezTo>
                  <a:cubicBezTo>
                    <a:pt x="164078" y="187688"/>
                    <a:pt x="123956" y="160893"/>
                    <a:pt x="115735" y="119621"/>
                  </a:cubicBezTo>
                  <a:cubicBezTo>
                    <a:pt x="113778" y="109790"/>
                    <a:pt x="113779" y="99670"/>
                    <a:pt x="115738" y="89840"/>
                  </a:cubicBezTo>
                  <a:cubicBezTo>
                    <a:pt x="121796" y="59655"/>
                    <a:pt x="145389" y="36062"/>
                    <a:pt x="175574" y="30004"/>
                  </a:cubicBezTo>
                  <a:close/>
                  <a:moveTo>
                    <a:pt x="20669" y="100013"/>
                  </a:moveTo>
                  <a:cubicBezTo>
                    <a:pt x="52553" y="68529"/>
                    <a:pt x="90827" y="44261"/>
                    <a:pt x="132902" y="28851"/>
                  </a:cubicBezTo>
                  <a:cubicBezTo>
                    <a:pt x="133197" y="28756"/>
                    <a:pt x="133235" y="28851"/>
                    <a:pt x="132997" y="29013"/>
                  </a:cubicBezTo>
                  <a:cubicBezTo>
                    <a:pt x="91163" y="60567"/>
                    <a:pt x="82828" y="120059"/>
                    <a:pt x="114381" y="161894"/>
                  </a:cubicBezTo>
                  <a:cubicBezTo>
                    <a:pt x="119732" y="168989"/>
                    <a:pt x="126054" y="175296"/>
                    <a:pt x="133159" y="180632"/>
                  </a:cubicBezTo>
                  <a:cubicBezTo>
                    <a:pt x="133397" y="180813"/>
                    <a:pt x="133359" y="180880"/>
                    <a:pt x="133074" y="180785"/>
                  </a:cubicBezTo>
                  <a:cubicBezTo>
                    <a:pt x="90087" y="165837"/>
                    <a:pt x="51396" y="140629"/>
                    <a:pt x="20355" y="107347"/>
                  </a:cubicBezTo>
                  <a:cubicBezTo>
                    <a:pt x="18453" y="105222"/>
                    <a:pt x="18593" y="101967"/>
                    <a:pt x="20669" y="10001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FBF22D84-258E-4A49-AB3D-B67B1C2029AD}"/>
                </a:ext>
              </a:extLst>
            </p:cNvPr>
            <p:cNvSpPr/>
            <p:nvPr/>
          </p:nvSpPr>
          <p:spPr>
            <a:xfrm>
              <a:off x="2190310" y="4206826"/>
              <a:ext cx="76200" cy="76200"/>
            </a:xfrm>
            <a:custGeom>
              <a:avLst/>
              <a:gdLst>
                <a:gd name="connsiteX0" fmla="*/ 38100 w 76200"/>
                <a:gd name="connsiteY0" fmla="*/ 76200 h 76200"/>
                <a:gd name="connsiteX1" fmla="*/ 76200 w 76200"/>
                <a:gd name="connsiteY1" fmla="*/ 38100 h 76200"/>
                <a:gd name="connsiteX2" fmla="*/ 38100 w 76200"/>
                <a:gd name="connsiteY2" fmla="*/ 0 h 76200"/>
                <a:gd name="connsiteX3" fmla="*/ 0 w 76200"/>
                <a:gd name="connsiteY3" fmla="*/ 38100 h 76200"/>
                <a:gd name="connsiteX4" fmla="*/ 38100 w 76200"/>
                <a:gd name="connsiteY4" fmla="*/ 76200 h 76200"/>
                <a:gd name="connsiteX5" fmla="*/ 38100 w 76200"/>
                <a:gd name="connsiteY5" fmla="*/ 19050 h 76200"/>
                <a:gd name="connsiteX6" fmla="*/ 57150 w 76200"/>
                <a:gd name="connsiteY6" fmla="*/ 38100 h 76200"/>
                <a:gd name="connsiteX7" fmla="*/ 38100 w 76200"/>
                <a:gd name="connsiteY7" fmla="*/ 57150 h 76200"/>
                <a:gd name="connsiteX8" fmla="*/ 19050 w 76200"/>
                <a:gd name="connsiteY8" fmla="*/ 38100 h 76200"/>
                <a:gd name="connsiteX9" fmla="*/ 38100 w 76200"/>
                <a:gd name="connsiteY9" fmla="*/ 1905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38100" y="76200"/>
                  </a:moveTo>
                  <a:cubicBezTo>
                    <a:pt x="59142" y="76200"/>
                    <a:pt x="76200" y="59142"/>
                    <a:pt x="76200" y="38100"/>
                  </a:cubicBezTo>
                  <a:cubicBezTo>
                    <a:pt x="76200" y="17058"/>
                    <a:pt x="59142" y="0"/>
                    <a:pt x="38100" y="0"/>
                  </a:cubicBezTo>
                  <a:cubicBezTo>
                    <a:pt x="17058" y="0"/>
                    <a:pt x="0" y="17058"/>
                    <a:pt x="0" y="38100"/>
                  </a:cubicBezTo>
                  <a:cubicBezTo>
                    <a:pt x="0" y="59142"/>
                    <a:pt x="17058" y="76200"/>
                    <a:pt x="38100" y="76200"/>
                  </a:cubicBezTo>
                  <a:close/>
                  <a:moveTo>
                    <a:pt x="38100" y="19050"/>
                  </a:moveTo>
                  <a:cubicBezTo>
                    <a:pt x="48621" y="19050"/>
                    <a:pt x="57150" y="27579"/>
                    <a:pt x="57150" y="38100"/>
                  </a:cubicBezTo>
                  <a:cubicBezTo>
                    <a:pt x="57150" y="48621"/>
                    <a:pt x="48621" y="57150"/>
                    <a:pt x="38100" y="57150"/>
                  </a:cubicBezTo>
                  <a:cubicBezTo>
                    <a:pt x="27579" y="57150"/>
                    <a:pt x="19050" y="48621"/>
                    <a:pt x="19050" y="38100"/>
                  </a:cubicBezTo>
                  <a:cubicBezTo>
                    <a:pt x="19050" y="27579"/>
                    <a:pt x="27579" y="19050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65269062-4D28-4D5E-8B2C-61C370B94DFE}"/>
              </a:ext>
            </a:extLst>
          </p:cNvPr>
          <p:cNvSpPr txBox="1"/>
          <p:nvPr/>
        </p:nvSpPr>
        <p:spPr>
          <a:xfrm>
            <a:off x="2702381" y="3192657"/>
            <a:ext cx="3713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Participants’ focus. </a:t>
            </a:r>
            <a:br>
              <a:rPr lang="fr-FR" dirty="0"/>
            </a:br>
            <a:r>
              <a:rPr lang="fr-FR" dirty="0"/>
              <a:t>Switch </a:t>
            </a:r>
            <a:r>
              <a:rPr lang="fr-FR" dirty="0" err="1"/>
              <a:t>from</a:t>
            </a:r>
            <a:r>
              <a:rPr lang="fr-FR" dirty="0"/>
              <a:t> the Tablet to the AR </a:t>
            </a:r>
            <a:r>
              <a:rPr lang="fr-FR" dirty="0" err="1"/>
              <a:t>view</a:t>
            </a:r>
            <a:endParaRPr lang="en-US" dirty="0"/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6BFBBD93-25A1-4996-90A1-F6A7ADFA066A}"/>
              </a:ext>
            </a:extLst>
          </p:cNvPr>
          <p:cNvGrpSpPr/>
          <p:nvPr/>
        </p:nvGrpSpPr>
        <p:grpSpPr>
          <a:xfrm>
            <a:off x="818190" y="4490952"/>
            <a:ext cx="7570147" cy="1573547"/>
            <a:chOff x="818190" y="4490952"/>
            <a:chExt cx="7570147" cy="1573547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2B97BE70-C15F-47B2-87A8-E31C99C7E372}"/>
                </a:ext>
              </a:extLst>
            </p:cNvPr>
            <p:cNvGrpSpPr/>
            <p:nvPr/>
          </p:nvGrpSpPr>
          <p:grpSpPr>
            <a:xfrm>
              <a:off x="818190" y="4490952"/>
              <a:ext cx="1086422" cy="1573547"/>
              <a:chOff x="818190" y="4490952"/>
              <a:chExt cx="1086422" cy="1573547"/>
            </a:xfrm>
          </p:grpSpPr>
          <p:pic>
            <p:nvPicPr>
              <p:cNvPr id="33" name="Graphique 32" descr="Télévision">
                <a:extLst>
                  <a:ext uri="{FF2B5EF4-FFF2-40B4-BE49-F238E27FC236}">
                    <a16:creationId xmlns:a16="http://schemas.microsoft.com/office/drawing/2014/main" id="{EADBF170-1784-408A-9CA0-2EACC8BF8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3579" y="5066766"/>
                <a:ext cx="1055644" cy="997733"/>
              </a:xfrm>
              <a:prstGeom prst="rect">
                <a:avLst/>
              </a:prstGeom>
            </p:spPr>
          </p:pic>
          <p:pic>
            <p:nvPicPr>
              <p:cNvPr id="34" name="Graphique 33" descr="Casque de réalité virtuelle">
                <a:extLst>
                  <a:ext uri="{FF2B5EF4-FFF2-40B4-BE49-F238E27FC236}">
                    <a16:creationId xmlns:a16="http://schemas.microsoft.com/office/drawing/2014/main" id="{249C7F98-F23D-4F71-A890-8AB12EF2B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48091" y="4490952"/>
                <a:ext cx="606797" cy="606797"/>
              </a:xfrm>
              <a:prstGeom prst="rect">
                <a:avLst/>
              </a:prstGeom>
            </p:spPr>
          </p:pic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A97BFC18-8DBC-4E36-9DE4-911BE7E3C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8190" y="5083238"/>
                <a:ext cx="1086422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A492623B-27AB-4AA1-952A-1556376485FD}"/>
                </a:ext>
              </a:extLst>
            </p:cNvPr>
            <p:cNvSpPr txBox="1"/>
            <p:nvPr/>
          </p:nvSpPr>
          <p:spPr>
            <a:xfrm>
              <a:off x="3508860" y="5418168"/>
              <a:ext cx="4879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/>
                <a:t>Usefulness</a:t>
              </a:r>
              <a:r>
                <a:rPr lang="fr-FR" dirty="0"/>
                <a:t> of the </a:t>
              </a:r>
              <a:r>
                <a:rPr lang="fr-FR" dirty="0" err="1"/>
                <a:t>External</a:t>
              </a:r>
              <a:r>
                <a:rPr lang="fr-FR" dirty="0"/>
                <a:t> Screen. </a:t>
              </a:r>
              <a:br>
                <a:rPr lang="fr-FR" dirty="0"/>
              </a:br>
              <a:r>
                <a:rPr lang="fr-FR" dirty="0"/>
                <a:t>The HMD supports </a:t>
              </a:r>
              <a:r>
                <a:rPr lang="fr-FR" dirty="0" err="1"/>
                <a:t>users</a:t>
              </a:r>
              <a:r>
                <a:rPr lang="fr-FR" dirty="0"/>
                <a:t> more </a:t>
              </a:r>
              <a:r>
                <a:rPr lang="fr-FR" dirty="0" err="1"/>
                <a:t>than</a:t>
              </a:r>
              <a:r>
                <a:rPr lang="fr-FR" dirty="0"/>
                <a:t> the 2D screen</a:t>
              </a:r>
              <a:endParaRPr lang="en-US" dirty="0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18FB270-8AC6-4943-8196-F2D1D62B1635}"/>
              </a:ext>
            </a:extLst>
          </p:cNvPr>
          <p:cNvGrpSpPr/>
          <p:nvPr/>
        </p:nvGrpSpPr>
        <p:grpSpPr>
          <a:xfrm>
            <a:off x="7072384" y="1869925"/>
            <a:ext cx="4619048" cy="2426498"/>
            <a:chOff x="6985000" y="1686487"/>
            <a:chExt cx="4619048" cy="2426498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AEF00D94-7FCA-4E03-8A6A-34500164A80C}"/>
                </a:ext>
              </a:extLst>
            </p:cNvPr>
            <p:cNvGrpSpPr/>
            <p:nvPr/>
          </p:nvGrpSpPr>
          <p:grpSpPr>
            <a:xfrm>
              <a:off x="9492448" y="1686487"/>
              <a:ext cx="2111600" cy="2426498"/>
              <a:chOff x="1974850" y="1727751"/>
              <a:chExt cx="3003550" cy="3451460"/>
            </a:xfrm>
          </p:grpSpPr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D573954E-FEE1-422C-9B67-E6524DAA5F47}"/>
                  </a:ext>
                </a:extLst>
              </p:cNvPr>
              <p:cNvGrpSpPr/>
              <p:nvPr/>
            </p:nvGrpSpPr>
            <p:grpSpPr>
              <a:xfrm>
                <a:off x="2078196" y="1792050"/>
                <a:ext cx="2747569" cy="3309744"/>
                <a:chOff x="-77768" y="2133541"/>
                <a:chExt cx="2747569" cy="3309744"/>
              </a:xfrm>
            </p:grpSpPr>
            <p:pic>
              <p:nvPicPr>
                <p:cNvPr id="53" name="Graphique 52" descr="Casque de réalité virtuelle avec un remplissage uni">
                  <a:extLst>
                    <a:ext uri="{FF2B5EF4-FFF2-40B4-BE49-F238E27FC236}">
                      <a16:creationId xmlns:a16="http://schemas.microsoft.com/office/drawing/2014/main" id="{0E0FD3A9-39C6-4162-9EA7-27707D9649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7768" y="213354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54" name="Rectangle : coins arrondis 53">
                  <a:extLst>
                    <a:ext uri="{FF2B5EF4-FFF2-40B4-BE49-F238E27FC236}">
                      <a16:creationId xmlns:a16="http://schemas.microsoft.com/office/drawing/2014/main" id="{15CFA32C-CA20-414C-A056-83019328C28B}"/>
                    </a:ext>
                  </a:extLst>
                </p:cNvPr>
                <p:cNvSpPr/>
                <p:nvPr/>
              </p:nvSpPr>
              <p:spPr>
                <a:xfrm>
                  <a:off x="1543829" y="2377707"/>
                  <a:ext cx="1125972" cy="426068"/>
                </a:xfrm>
                <a:prstGeom prst="round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dirty="0"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a:rPr>
                    <a:t>3D</a:t>
                  </a:r>
                  <a:endParaRPr lang="en-US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endParaRPr>
                </a:p>
              </p:txBody>
            </p:sp>
            <p:pic>
              <p:nvPicPr>
                <p:cNvPr id="55" name="Graphique 54">
                  <a:extLst>
                    <a:ext uri="{FF2B5EF4-FFF2-40B4-BE49-F238E27FC236}">
                      <a16:creationId xmlns:a16="http://schemas.microsoft.com/office/drawing/2014/main" id="{9403DB9E-7A56-4294-9DC5-A2F5A0A03D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432" y="3050605"/>
                  <a:ext cx="2007865" cy="2392680"/>
                </a:xfrm>
                <a:prstGeom prst="rect">
                  <a:avLst/>
                </a:prstGeom>
              </p:spPr>
            </p:pic>
          </p:grpSp>
          <p:sp>
            <p:nvSpPr>
              <p:cNvPr id="52" name="Rectangle : coins arrondis 51">
                <a:extLst>
                  <a:ext uri="{FF2B5EF4-FFF2-40B4-BE49-F238E27FC236}">
                    <a16:creationId xmlns:a16="http://schemas.microsoft.com/office/drawing/2014/main" id="{685836A2-A7C7-4125-9873-683EF2A850F6}"/>
                  </a:ext>
                </a:extLst>
              </p:cNvPr>
              <p:cNvSpPr/>
              <p:nvPr/>
            </p:nvSpPr>
            <p:spPr>
              <a:xfrm>
                <a:off x="1974850" y="1727751"/>
                <a:ext cx="3003550" cy="345146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12D973C9-9AB0-4F11-A742-8E402AD7CD4F}"/>
                </a:ext>
              </a:extLst>
            </p:cNvPr>
            <p:cNvGrpSpPr/>
            <p:nvPr/>
          </p:nvGrpSpPr>
          <p:grpSpPr>
            <a:xfrm>
              <a:off x="6985000" y="1686487"/>
              <a:ext cx="2281304" cy="2426498"/>
              <a:chOff x="7468927" y="2131907"/>
              <a:chExt cx="1833884" cy="1950600"/>
            </a:xfrm>
          </p:grpSpPr>
          <p:pic>
            <p:nvPicPr>
              <p:cNvPr id="46" name="Graphique 45">
                <a:extLst>
                  <a:ext uri="{FF2B5EF4-FFF2-40B4-BE49-F238E27FC236}">
                    <a16:creationId xmlns:a16="http://schemas.microsoft.com/office/drawing/2014/main" id="{D24041A6-50FB-427F-8733-7260C63F1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603398" y="2851069"/>
                <a:ext cx="1428522" cy="1210276"/>
              </a:xfrm>
              <a:prstGeom prst="rect">
                <a:avLst/>
              </a:prstGeom>
            </p:spPr>
          </p:pic>
          <p:sp>
            <p:nvSpPr>
              <p:cNvPr id="47" name="Rectangle : coins arrondis 46">
                <a:extLst>
                  <a:ext uri="{FF2B5EF4-FFF2-40B4-BE49-F238E27FC236}">
                    <a16:creationId xmlns:a16="http://schemas.microsoft.com/office/drawing/2014/main" id="{2E33FA9B-6CE4-4191-A5FC-803E03419F1A}"/>
                  </a:ext>
                </a:extLst>
              </p:cNvPr>
              <p:cNvSpPr/>
              <p:nvPr/>
            </p:nvSpPr>
            <p:spPr>
              <a:xfrm>
                <a:off x="7468927" y="2131907"/>
                <a:ext cx="1697463" cy="195060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 : coins arrondis 47">
                <a:extLst>
                  <a:ext uri="{FF2B5EF4-FFF2-40B4-BE49-F238E27FC236}">
                    <a16:creationId xmlns:a16="http://schemas.microsoft.com/office/drawing/2014/main" id="{A5241A5C-479D-499B-906B-6AE22D91DC52}"/>
                  </a:ext>
                </a:extLst>
              </p:cNvPr>
              <p:cNvSpPr/>
              <p:nvPr/>
            </p:nvSpPr>
            <p:spPr>
              <a:xfrm>
                <a:off x="8395574" y="2291966"/>
                <a:ext cx="636346" cy="240793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dirty="0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2D</a:t>
                </a:r>
                <a:endParaRPr lang="en-US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pic>
            <p:nvPicPr>
              <p:cNvPr id="49" name="Graphique 48" descr="Tablette">
                <a:extLst>
                  <a:ext uri="{FF2B5EF4-FFF2-40B4-BE49-F238E27FC236}">
                    <a16:creationId xmlns:a16="http://schemas.microsoft.com/office/drawing/2014/main" id="{A8AA89F8-CB97-4C72-8E88-AA481654A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603398" y="2152694"/>
                <a:ext cx="519335" cy="519335"/>
              </a:xfrm>
              <a:prstGeom prst="rect">
                <a:avLst/>
              </a:prstGeom>
            </p:spPr>
          </p:pic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7EB9BA68-6D51-4708-A5FC-AD1B641B6C1E}"/>
                  </a:ext>
                </a:extLst>
              </p:cNvPr>
              <p:cNvSpPr txBox="1"/>
              <p:nvPr/>
            </p:nvSpPr>
            <p:spPr>
              <a:xfrm>
                <a:off x="7707502" y="2584413"/>
                <a:ext cx="15953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Near </a:t>
                </a:r>
                <a:r>
                  <a:rPr lang="fr-FR" sz="1400" dirty="0" err="1"/>
                  <a:t>clipping</a:t>
                </a:r>
                <a:r>
                  <a:rPr lang="fr-FR" sz="1400" dirty="0"/>
                  <a:t> plane</a:t>
                </a:r>
                <a:endParaRPr lang="en-US" sz="1400" dirty="0"/>
              </a:p>
            </p:txBody>
          </p:sp>
        </p:grpSp>
        <p:sp>
          <p:nvSpPr>
            <p:cNvPr id="45" name="Flèche : droite 44">
              <a:extLst>
                <a:ext uri="{FF2B5EF4-FFF2-40B4-BE49-F238E27FC236}">
                  <a16:creationId xmlns:a16="http://schemas.microsoft.com/office/drawing/2014/main" id="{61C44A02-87E9-4F88-B9D6-E557D89F6A19}"/>
                </a:ext>
              </a:extLst>
            </p:cNvPr>
            <p:cNvSpPr/>
            <p:nvPr/>
          </p:nvSpPr>
          <p:spPr>
            <a:xfrm>
              <a:off x="9132612" y="2824464"/>
              <a:ext cx="323823" cy="27370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D4693209-1ECC-4EC1-B597-B3725EB39D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31740" y="1792634"/>
            <a:ext cx="3392838" cy="1457818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DE1DCB8E-3FE0-437E-81F2-D2EB5687B8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92834" y="4844827"/>
            <a:ext cx="4266452" cy="450819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CC612736-7FA6-45FA-BC8A-5F010D97FD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90635" y="4782554"/>
            <a:ext cx="4266451" cy="5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D3A4FB3-0704-4879-9B74-8B8A9E077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631680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Experiment</a:t>
            </a:r>
            <a:r>
              <a:rPr lang="fr-FR" dirty="0"/>
              <a:t> (AR vs. 2D)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EC298D-CC71-4357-8ED9-84995808A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200FAC-57B4-416E-8B33-E129FDF2F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89F5C-F42D-4C00-84F5-8CB25C13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67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A152F5-6CB4-4578-AC9E-1D34EBBD4530}"/>
              </a:ext>
            </a:extLst>
          </p:cNvPr>
          <p:cNvGrpSpPr/>
          <p:nvPr/>
        </p:nvGrpSpPr>
        <p:grpSpPr>
          <a:xfrm>
            <a:off x="3022599" y="2532028"/>
            <a:ext cx="5654377" cy="2110273"/>
            <a:chOff x="3022599" y="2532028"/>
            <a:chExt cx="5654377" cy="2110273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6D77BF8C-190C-4FE1-BBF1-47CA4292E949}"/>
                </a:ext>
              </a:extLst>
            </p:cNvPr>
            <p:cNvGrpSpPr/>
            <p:nvPr/>
          </p:nvGrpSpPr>
          <p:grpSpPr>
            <a:xfrm>
              <a:off x="3022599" y="3143161"/>
              <a:ext cx="5654377" cy="1499140"/>
              <a:chOff x="2374900" y="4495680"/>
              <a:chExt cx="5654377" cy="1499140"/>
            </a:xfrm>
          </p:grpSpPr>
          <p:pic>
            <p:nvPicPr>
              <p:cNvPr id="11" name="Graphique 10" descr="Trophée avec un remplissage uni">
                <a:extLst>
                  <a:ext uri="{FF2B5EF4-FFF2-40B4-BE49-F238E27FC236}">
                    <a16:creationId xmlns:a16="http://schemas.microsoft.com/office/drawing/2014/main" id="{E9575E1E-C6E6-4E81-AACB-4A2701763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374900" y="44956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35CDAFA-9F78-463D-8A37-A204B300940C}"/>
                  </a:ext>
                </a:extLst>
              </p:cNvPr>
              <p:cNvSpPr txBox="1"/>
              <p:nvPr/>
            </p:nvSpPr>
            <p:spPr>
              <a:xfrm>
                <a:off x="3867945" y="5348489"/>
                <a:ext cx="41613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/>
                  <a:t>Participants’ </a:t>
                </a:r>
                <a:r>
                  <a:rPr lang="fr-FR" dirty="0" err="1"/>
                  <a:t>ranking</a:t>
                </a:r>
                <a:r>
                  <a:rPr lang="fr-FR" dirty="0"/>
                  <a:t>.</a:t>
                </a:r>
                <a:r>
                  <a:rPr lang="en-US" dirty="0"/>
                  <a:t> 1 is best. </a:t>
                </a:r>
              </a:p>
              <a:p>
                <a:pPr algn="ctr"/>
                <a:r>
                  <a:rPr lang="en-US" dirty="0"/>
                  <a:t>Participants largely preferred AR over 2D.</a:t>
                </a:r>
                <a:endParaRPr lang="fr-FR" dirty="0"/>
              </a:p>
            </p:txBody>
          </p:sp>
        </p:grp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E86AC802-3B99-41DB-8B07-F2B8F8CD3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59561" y="2532028"/>
              <a:ext cx="3187698" cy="14639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419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AB1E345-057E-424C-8E47-058DAEB9E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Behaviors</a:t>
            </a:r>
            <a:r>
              <a:rPr lang="fr-FR" dirty="0"/>
              <a:t> (Naïve </a:t>
            </a:r>
            <a:r>
              <a:rPr lang="fr-FR" dirty="0" err="1"/>
              <a:t>Approach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56DBF61-89AB-48BF-A936-93ADE98D4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142831-71E1-4258-9324-7A89D31F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0F0298-B9F4-4773-B9AE-C88464F5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68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623E28-DF99-447F-B33C-1F1DDCF13F18}"/>
              </a:ext>
            </a:extLst>
          </p:cNvPr>
          <p:cNvSpPr txBox="1"/>
          <p:nvPr/>
        </p:nvSpPr>
        <p:spPr>
          <a:xfrm>
            <a:off x="4260292" y="5384487"/>
            <a:ext cx="3671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Conflict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tablet</a:t>
            </a:r>
            <a:r>
              <a:rPr lang="fr-FR" dirty="0"/>
              <a:t> and HMD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Lack</a:t>
            </a:r>
            <a:r>
              <a:rPr lang="fr-FR" dirty="0"/>
              <a:t> of </a:t>
            </a:r>
            <a:r>
              <a:rPr lang="fr-FR" dirty="0" err="1"/>
              <a:t>Scene-overview</a:t>
            </a:r>
            <a:endParaRPr lang="en-US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B4CE7DD-9D49-4F17-9511-0B156968AADD}"/>
              </a:ext>
            </a:extLst>
          </p:cNvPr>
          <p:cNvGrpSpPr/>
          <p:nvPr/>
        </p:nvGrpSpPr>
        <p:grpSpPr>
          <a:xfrm>
            <a:off x="3850955" y="1625438"/>
            <a:ext cx="4490090" cy="3607124"/>
            <a:chOff x="838200" y="2163011"/>
            <a:chExt cx="3151766" cy="253197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D1997D5-3EC8-4C21-9CE8-29EAB2423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2163011"/>
              <a:ext cx="3151766" cy="2531978"/>
            </a:xfrm>
            <a:prstGeom prst="rect">
              <a:avLst/>
            </a:prstGeom>
          </p:spPr>
        </p:pic>
        <p:pic>
          <p:nvPicPr>
            <p:cNvPr id="16" name="Graphique 7">
              <a:extLst>
                <a:ext uri="{FF2B5EF4-FFF2-40B4-BE49-F238E27FC236}">
                  <a16:creationId xmlns:a16="http://schemas.microsoft.com/office/drawing/2014/main" id="{0079CAF8-A559-4D54-85F4-C749384F9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7673" y="3498241"/>
              <a:ext cx="1461523" cy="87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61065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que 23">
            <a:extLst>
              <a:ext uri="{FF2B5EF4-FFF2-40B4-BE49-F238E27FC236}">
                <a16:creationId xmlns:a16="http://schemas.microsoft.com/office/drawing/2014/main" id="{00B31ACC-EDBE-417C-87DF-0580DF596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0143" y="2556090"/>
            <a:ext cx="2469356" cy="2289147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5860A94-41ED-4F42-9583-1F924AEB6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60143" y="2556092"/>
            <a:ext cx="2469355" cy="2289146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320B06C-CB22-447C-88E7-52E468A9E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Behaviors</a:t>
            </a:r>
            <a:r>
              <a:rPr lang="fr-FR" dirty="0"/>
              <a:t> (Relative-</a:t>
            </a:r>
            <a:r>
              <a:rPr lang="fr-FR" dirty="0" err="1"/>
              <a:t>Aligned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4D805AA-3DF0-4259-9755-2E40343B63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3DE743-3929-4F60-9F43-C42420D55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DB4B37-2B34-490E-B62F-BD2F1120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69</a:t>
            </a:fld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B57C94-3C41-4C31-974A-F479D8E96A3A}"/>
              </a:ext>
            </a:extLst>
          </p:cNvPr>
          <p:cNvSpPr/>
          <p:nvPr/>
        </p:nvSpPr>
        <p:spPr>
          <a:xfrm>
            <a:off x="5826457" y="3297962"/>
            <a:ext cx="673743" cy="4713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E9C0645-CCDE-43CA-840D-FDC41856FBE2}"/>
              </a:ext>
            </a:extLst>
          </p:cNvPr>
          <p:cNvCxnSpPr>
            <a:cxnSpLocks/>
          </p:cNvCxnSpPr>
          <p:nvPr/>
        </p:nvCxnSpPr>
        <p:spPr>
          <a:xfrm flipV="1">
            <a:off x="4590479" y="3032321"/>
            <a:ext cx="950545" cy="471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BE20D1CF-0EB3-4626-B1FF-9ECDE026BE8A}"/>
              </a:ext>
            </a:extLst>
          </p:cNvPr>
          <p:cNvCxnSpPr>
            <a:cxnSpLocks/>
          </p:cNvCxnSpPr>
          <p:nvPr/>
        </p:nvCxnSpPr>
        <p:spPr>
          <a:xfrm flipV="1">
            <a:off x="6500202" y="2826148"/>
            <a:ext cx="950545" cy="471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que 27">
            <a:extLst>
              <a:ext uri="{FF2B5EF4-FFF2-40B4-BE49-F238E27FC236}">
                <a16:creationId xmlns:a16="http://schemas.microsoft.com/office/drawing/2014/main" id="{15FC11B5-9640-4C0A-B12B-DA0529AA6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2714" y="4258216"/>
            <a:ext cx="1025195" cy="15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3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5769 -0.2020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07799 -0.06875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44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31953F-38EB-44A0-944C-56DB64426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C3D174-386A-48D6-91F4-A3EE2B670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161E64-B9B8-49AA-9B04-5B2785CF4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4CF8E14-F55A-4994-A70D-5CD1A7A4C56D}"/>
              </a:ext>
            </a:extLst>
          </p:cNvPr>
          <p:cNvSpPr>
            <a:spLocks noGrp="1"/>
          </p:cNvSpPr>
          <p:nvPr/>
        </p:nvSpPr>
        <p:spPr>
          <a:xfrm>
            <a:off x="575310" y="18994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>
                <a:solidFill>
                  <a:schemeClr val="tx1"/>
                </a:solidFill>
              </a:rPr>
              <a:t>Space</a:t>
            </a:r>
            <a:r>
              <a:rPr lang="fr-FR" sz="2400" dirty="0">
                <a:solidFill>
                  <a:schemeClr val="tx1"/>
                </a:solidFill>
              </a:rPr>
              <a:t> and Time</a:t>
            </a:r>
          </a:p>
          <a:p>
            <a:pPr lvl="1"/>
            <a:r>
              <a:rPr lang="fr-FR" sz="2000" dirty="0">
                <a:solidFill>
                  <a:schemeClr val="tx1"/>
                </a:solidFill>
              </a:rPr>
              <a:t>Co-</a:t>
            </a:r>
            <a:r>
              <a:rPr lang="fr-FR" sz="2000" dirty="0" err="1">
                <a:solidFill>
                  <a:schemeClr val="tx1"/>
                </a:solidFill>
              </a:rPr>
              <a:t>Located</a:t>
            </a:r>
            <a:r>
              <a:rPr lang="fr-FR" sz="2000" dirty="0">
                <a:solidFill>
                  <a:schemeClr val="tx1"/>
                </a:solidFill>
              </a:rPr>
              <a:t> vs. </a:t>
            </a:r>
            <a:r>
              <a:rPr lang="fr-FR" sz="2000" dirty="0" err="1">
                <a:solidFill>
                  <a:schemeClr val="tx1"/>
                </a:solidFill>
              </a:rPr>
              <a:t>Remote</a:t>
            </a:r>
            <a:endParaRPr lang="fr-FR" sz="2000" dirty="0">
              <a:solidFill>
                <a:schemeClr val="tx1"/>
              </a:solidFill>
            </a:endParaRPr>
          </a:p>
          <a:p>
            <a:pPr lvl="1"/>
            <a:r>
              <a:rPr lang="fr-FR" sz="2000" dirty="0" err="1">
                <a:solidFill>
                  <a:schemeClr val="tx1"/>
                </a:solidFill>
              </a:rPr>
              <a:t>Synchronous</a:t>
            </a:r>
            <a:r>
              <a:rPr lang="fr-FR" sz="2000" dirty="0">
                <a:solidFill>
                  <a:schemeClr val="tx1"/>
                </a:solidFill>
              </a:rPr>
              <a:t> vs. </a:t>
            </a:r>
            <a:r>
              <a:rPr lang="fr-FR" sz="2000" dirty="0" err="1">
                <a:solidFill>
                  <a:schemeClr val="tx1"/>
                </a:solidFill>
              </a:rPr>
              <a:t>Asynchronous</a:t>
            </a:r>
            <a:endParaRPr lang="fr-FR" sz="2400" dirty="0">
              <a:solidFill>
                <a:schemeClr val="tx1"/>
              </a:solidFill>
            </a:endParaRPr>
          </a:p>
          <a:p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 err="1">
                <a:solidFill>
                  <a:schemeClr val="tx1"/>
                </a:solidFill>
              </a:rPr>
              <a:t>Technology</a:t>
            </a:r>
            <a:r>
              <a:rPr lang="fr-FR" sz="2400" dirty="0">
                <a:solidFill>
                  <a:schemeClr val="tx1"/>
                </a:solidFill>
              </a:rPr>
              <a:t> and </a:t>
            </a:r>
            <a:r>
              <a:rPr lang="fr-FR" sz="2400" dirty="0" err="1">
                <a:solidFill>
                  <a:schemeClr val="tx1"/>
                </a:solidFill>
              </a:rPr>
              <a:t>Role</a:t>
            </a:r>
            <a:r>
              <a:rPr lang="fr-FR" sz="2400" dirty="0">
                <a:solidFill>
                  <a:schemeClr val="tx1"/>
                </a:solidFill>
              </a:rPr>
              <a:t> </a:t>
            </a:r>
            <a:r>
              <a:rPr lang="fr-FR" sz="2400" dirty="0" err="1">
                <a:solidFill>
                  <a:schemeClr val="tx1"/>
                </a:solidFill>
              </a:rPr>
              <a:t>Symmetry</a:t>
            </a: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tx1"/>
              </a:solidFill>
            </a:endParaRPr>
          </a:p>
          <a:p>
            <a:r>
              <a:rPr lang="fr-FR" sz="2400" dirty="0">
                <a:solidFill>
                  <a:schemeClr val="tx1"/>
                </a:solidFill>
              </a:rPr>
              <a:t>Input and Output </a:t>
            </a:r>
            <a:r>
              <a:rPr lang="fr-FR" sz="2400" dirty="0" err="1">
                <a:solidFill>
                  <a:schemeClr val="tx1"/>
                </a:solidFill>
              </a:rPr>
              <a:t>devices</a:t>
            </a:r>
            <a:r>
              <a:rPr lang="fr-FR" sz="2400" dirty="0">
                <a:solidFill>
                  <a:schemeClr val="tx1"/>
                </a:solidFill>
              </a:rPr>
              <a:t>               </a:t>
            </a: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38166E0B-8623-4BFC-A182-4DC115DCECE7}"/>
              </a:ext>
            </a:extLst>
          </p:cNvPr>
          <p:cNvSpPr txBox="1"/>
          <p:nvPr/>
        </p:nvSpPr>
        <p:spPr>
          <a:xfrm>
            <a:off x="4950763" y="3345757"/>
            <a:ext cx="496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Ens</a:t>
            </a:r>
            <a:r>
              <a:rPr lang="fr-FR" dirty="0"/>
              <a:t> et al., </a:t>
            </a:r>
            <a:r>
              <a:rPr lang="en-US" dirty="0"/>
              <a:t>“</a:t>
            </a:r>
            <a:r>
              <a:rPr lang="en-US" b="1" dirty="0"/>
              <a:t>Revisiting collaboration through mixed reality: </a:t>
            </a:r>
            <a:r>
              <a:rPr lang="fr-FR" b="1" dirty="0"/>
              <a:t>The </a:t>
            </a:r>
            <a:r>
              <a:rPr lang="fr-FR" b="1" dirty="0" err="1"/>
              <a:t>evolution</a:t>
            </a:r>
            <a:r>
              <a:rPr lang="fr-FR" b="1" dirty="0"/>
              <a:t> of </a:t>
            </a:r>
            <a:r>
              <a:rPr lang="fr-FR" b="1" dirty="0" err="1"/>
              <a:t>groupware</a:t>
            </a:r>
            <a:r>
              <a:rPr lang="fr-FR" dirty="0"/>
              <a:t>,”</a:t>
            </a:r>
            <a:r>
              <a:rPr lang="fr-FR" b="1" dirty="0"/>
              <a:t> </a:t>
            </a:r>
            <a:r>
              <a:rPr lang="fr-FR" dirty="0"/>
              <a:t>2019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A3AB683C-3A30-4728-BD7E-DC2864CA5E79}"/>
              </a:ext>
            </a:extLst>
          </p:cNvPr>
          <p:cNvGrpSpPr/>
          <p:nvPr/>
        </p:nvGrpSpPr>
        <p:grpSpPr>
          <a:xfrm>
            <a:off x="5146879" y="4410802"/>
            <a:ext cx="5968222" cy="1018600"/>
            <a:chOff x="5146876" y="4233184"/>
            <a:chExt cx="5968222" cy="1018600"/>
          </a:xfrm>
        </p:grpSpPr>
        <p:pic>
          <p:nvPicPr>
            <p:cNvPr id="11" name="Graphique 9" descr="Casque de réalité virtuelle">
              <a:extLst>
                <a:ext uri="{FF2B5EF4-FFF2-40B4-BE49-F238E27FC236}">
                  <a16:creationId xmlns:a16="http://schemas.microsoft.com/office/drawing/2014/main" id="{2C67EF25-E9D1-4806-AECE-3D7E224AF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46876" y="4233184"/>
              <a:ext cx="914400" cy="914400"/>
            </a:xfrm>
            <a:prstGeom prst="rect">
              <a:avLst/>
            </a:prstGeom>
          </p:spPr>
        </p:pic>
        <p:pic>
          <p:nvPicPr>
            <p:cNvPr id="12" name="Graphique 10" descr="Tablette">
              <a:extLst>
                <a:ext uri="{FF2B5EF4-FFF2-40B4-BE49-F238E27FC236}">
                  <a16:creationId xmlns:a16="http://schemas.microsoft.com/office/drawing/2014/main" id="{197428B9-8465-437E-8238-AD1EB3FD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99591" y="4233184"/>
              <a:ext cx="914400" cy="914400"/>
            </a:xfrm>
            <a:prstGeom prst="rect">
              <a:avLst/>
            </a:prstGeom>
          </p:spPr>
        </p:pic>
        <p:pic>
          <p:nvPicPr>
            <p:cNvPr id="13" name="Graphique 11" descr="Projecteur">
              <a:extLst>
                <a:ext uri="{FF2B5EF4-FFF2-40B4-BE49-F238E27FC236}">
                  <a16:creationId xmlns:a16="http://schemas.microsoft.com/office/drawing/2014/main" id="{064318F8-B15B-46A9-AE82-CEC520F6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52306" y="4233184"/>
              <a:ext cx="914400" cy="914400"/>
            </a:xfrm>
            <a:prstGeom prst="rect">
              <a:avLst/>
            </a:prstGeom>
          </p:spPr>
        </p:pic>
        <p:pic>
          <p:nvPicPr>
            <p:cNvPr id="14" name="Graphique 20" descr="Écran">
              <a:extLst>
                <a:ext uri="{FF2B5EF4-FFF2-40B4-BE49-F238E27FC236}">
                  <a16:creationId xmlns:a16="http://schemas.microsoft.com/office/drawing/2014/main" id="{8371B390-8ECB-4540-BB99-4A9C5929A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16779" y="4310222"/>
              <a:ext cx="914400" cy="9144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772EE95F-A5D8-46FB-9309-050AEFC5E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05021" y="4440885"/>
              <a:ext cx="873443" cy="570435"/>
            </a:xfrm>
            <a:prstGeom prst="rect">
              <a:avLst/>
            </a:prstGeom>
          </p:spPr>
        </p:pic>
        <p:pic>
          <p:nvPicPr>
            <p:cNvPr id="16" name="Graphique 28">
              <a:extLst>
                <a:ext uri="{FF2B5EF4-FFF2-40B4-BE49-F238E27FC236}">
                  <a16:creationId xmlns:a16="http://schemas.microsoft.com/office/drawing/2014/main" id="{8768AEB6-DEBF-4BE8-8DEE-2C026C69A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69494" y="4310222"/>
              <a:ext cx="745604" cy="941562"/>
            </a:xfrm>
            <a:prstGeom prst="rect">
              <a:avLst/>
            </a:prstGeom>
          </p:spPr>
        </p:pic>
      </p:grpSp>
      <p:sp>
        <p:nvSpPr>
          <p:cNvPr id="18" name="Titre 2">
            <a:extLst>
              <a:ext uri="{FF2B5EF4-FFF2-40B4-BE49-F238E27FC236}">
                <a16:creationId xmlns:a16="http://schemas.microsoft.com/office/drawing/2014/main" id="{A720BDE6-EE8B-43D8-870B-0A625455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 fontScale="90000"/>
          </a:bodyPr>
          <a:lstStyle/>
          <a:p>
            <a:r>
              <a:rPr lang="en-US" dirty="0"/>
              <a:t>At the Beginning, a Survey (TVCG 2020)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3600" i="1" dirty="0">
                <a:solidFill>
                  <a:schemeClr val="tx1"/>
                </a:solidFill>
              </a:rPr>
              <a:t>Background and </a:t>
            </a:r>
            <a:r>
              <a:rPr lang="fr-FR" sz="3600" i="1" dirty="0" err="1">
                <a:solidFill>
                  <a:schemeClr val="tx1"/>
                </a:solidFill>
              </a:rPr>
              <a:t>Taxonomy</a:t>
            </a:r>
            <a:endParaRPr lang="fr-FR" sz="3600" i="1" dirty="0">
              <a:solidFill>
                <a:schemeClr val="tx1"/>
              </a:solidFill>
            </a:endParaRP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D0401665-4728-4C75-B801-BA3618EBB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914515"/>
              </p:ext>
            </p:extLst>
          </p:nvPr>
        </p:nvGraphicFramePr>
        <p:xfrm>
          <a:off x="5203050" y="5313981"/>
          <a:ext cx="6096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495">
                  <a:extLst>
                    <a:ext uri="{9D8B030D-6E8A-4147-A177-3AD203B41FA5}">
                      <a16:colId xmlns:a16="http://schemas.microsoft.com/office/drawing/2014/main" val="619646412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2653303604"/>
                    </a:ext>
                  </a:extLst>
                </a:gridCol>
                <a:gridCol w="1019175">
                  <a:extLst>
                    <a:ext uri="{9D8B030D-6E8A-4147-A177-3AD203B41FA5}">
                      <a16:colId xmlns:a16="http://schemas.microsoft.com/office/drawing/2014/main" val="2133348244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2248420865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072031258"/>
                    </a:ext>
                  </a:extLst>
                </a:gridCol>
                <a:gridCol w="1002030">
                  <a:extLst>
                    <a:ext uri="{9D8B030D-6E8A-4147-A177-3AD203B41FA5}">
                      <a16:colId xmlns:a16="http://schemas.microsoft.com/office/drawing/2014/main" val="1416291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AR-HMD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Hand-</a:t>
                      </a:r>
                      <a:r>
                        <a:rPr lang="fr-FR" sz="1400" b="0" dirty="0" err="1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Held</a:t>
                      </a:r>
                      <a:r>
                        <a:rPr lang="fr-FR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 Display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SAR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VR-HMD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2D screen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</a:rPr>
                        <a:t>CAVE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5931747"/>
                  </a:ext>
                </a:extLst>
              </a:tr>
            </a:tbl>
          </a:graphicData>
        </a:graphic>
      </p:graphicFrame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3284B53-E0B5-4C09-B694-43A8170D1D75}"/>
              </a:ext>
            </a:extLst>
          </p:cNvPr>
          <p:cNvSpPr/>
          <p:nvPr/>
        </p:nvSpPr>
        <p:spPr>
          <a:xfrm>
            <a:off x="5029703" y="4067245"/>
            <a:ext cx="3193322" cy="17827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286A12-6D15-4279-9A2D-0F5DECDA6857}"/>
              </a:ext>
            </a:extLst>
          </p:cNvPr>
          <p:cNvSpPr txBox="1"/>
          <p:nvPr/>
        </p:nvSpPr>
        <p:spPr>
          <a:xfrm>
            <a:off x="6435419" y="4077604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AR</a:t>
            </a:r>
            <a:endParaRPr lang="en-US" dirty="0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1295ED69-A740-4A8E-95BD-9568627141A2}"/>
              </a:ext>
            </a:extLst>
          </p:cNvPr>
          <p:cNvSpPr/>
          <p:nvPr/>
        </p:nvSpPr>
        <p:spPr>
          <a:xfrm>
            <a:off x="8226891" y="4060748"/>
            <a:ext cx="3193322" cy="17827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391AC51-BF42-42F4-9142-728203D1B0B2}"/>
              </a:ext>
            </a:extLst>
          </p:cNvPr>
          <p:cNvSpPr txBox="1"/>
          <p:nvPr/>
        </p:nvSpPr>
        <p:spPr>
          <a:xfrm>
            <a:off x="9370543" y="4100653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Non-AR</a:t>
            </a:r>
            <a:endParaRPr lang="en-US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C6202F3-097F-4597-B142-0FDE68E4E19B}"/>
              </a:ext>
            </a:extLst>
          </p:cNvPr>
          <p:cNvGrpSpPr/>
          <p:nvPr/>
        </p:nvGrpSpPr>
        <p:grpSpPr>
          <a:xfrm>
            <a:off x="9990162" y="533448"/>
            <a:ext cx="1363638" cy="914400"/>
            <a:chOff x="5497129" y="4593129"/>
            <a:chExt cx="1363638" cy="914400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A133310-2F9B-459B-BAAD-A9C12E4516E7}"/>
                </a:ext>
              </a:extLst>
            </p:cNvPr>
            <p:cNvSpPr txBox="1"/>
            <p:nvPr/>
          </p:nvSpPr>
          <p:spPr>
            <a:xfrm>
              <a:off x="5497129" y="4827586"/>
              <a:ext cx="57290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dirty="0"/>
                <a:t>68</a:t>
              </a:r>
            </a:p>
          </p:txBody>
        </p:sp>
        <p:pic>
          <p:nvPicPr>
            <p:cNvPr id="24" name="Graphique 23" descr="Document avec un remplissage uni">
              <a:extLst>
                <a:ext uri="{FF2B5EF4-FFF2-40B4-BE49-F238E27FC236}">
                  <a16:creationId xmlns:a16="http://schemas.microsoft.com/office/drawing/2014/main" id="{7848F622-9D73-419A-84DE-101458541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946367" y="459312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49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/>
      <p:bldP spid="2" grpId="0" animBg="1"/>
      <p:bldP spid="3" grpId="0"/>
      <p:bldP spid="21" grpId="0" animBg="1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1BC034DC-D230-467B-A7D8-57F2EB183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2073729"/>
            <a:ext cx="5299525" cy="3361372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1372F73-C19D-471C-AD91-4A9DA3AA6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590314" cy="1145368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Behaviors</a:t>
            </a:r>
            <a:r>
              <a:rPr lang="fr-FR" dirty="0"/>
              <a:t> (Relative-Full)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C7C252-8549-4C5E-B3F6-AA9C383A6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6D07CC-C8B7-4D79-BA6F-C4FA9F9D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EC8EF8-8FDD-4F2C-B0A3-07F16D2F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70</a:t>
            </a:fld>
            <a:endParaRPr lang="fr-FR" dirty="0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F1BC3D12-5426-4B2B-9782-CC12B76B2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" y="2073729"/>
            <a:ext cx="3625991" cy="336137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134C2F-010F-4E8E-9600-F02290E06B7B}"/>
              </a:ext>
            </a:extLst>
          </p:cNvPr>
          <p:cNvSpPr/>
          <p:nvPr/>
        </p:nvSpPr>
        <p:spPr>
          <a:xfrm>
            <a:off x="2055243" y="3167807"/>
            <a:ext cx="1030287" cy="6946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8DB904D-7B08-4BB1-A1C9-D7E6E9E6462F}"/>
              </a:ext>
            </a:extLst>
          </p:cNvPr>
          <p:cNvCxnSpPr/>
          <p:nvPr/>
        </p:nvCxnSpPr>
        <p:spPr>
          <a:xfrm flipH="1">
            <a:off x="4053289" y="3302000"/>
            <a:ext cx="6531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7356E1C-F987-4458-92B9-2171BE7CD931}"/>
              </a:ext>
            </a:extLst>
          </p:cNvPr>
          <p:cNvCxnSpPr>
            <a:cxnSpLocks/>
          </p:cNvCxnSpPr>
          <p:nvPr/>
        </p:nvCxnSpPr>
        <p:spPr>
          <a:xfrm flipV="1">
            <a:off x="3085529" y="2696451"/>
            <a:ext cx="950545" cy="471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DCF6EC5D-F81B-410A-BE18-1F7F0047D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563" y="1773779"/>
            <a:ext cx="5264572" cy="3661322"/>
          </a:xfrm>
          <a:prstGeom prst="rect">
            <a:avLst/>
          </a:prstGeom>
        </p:spPr>
      </p:pic>
      <p:pic>
        <p:nvPicPr>
          <p:cNvPr id="12" name="Graphique 7">
            <a:extLst>
              <a:ext uri="{FF2B5EF4-FFF2-40B4-BE49-F238E27FC236}">
                <a16:creationId xmlns:a16="http://schemas.microsoft.com/office/drawing/2014/main" id="{4475F446-CB0A-4ED3-8246-51C62DFB46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51662" y="4192802"/>
            <a:ext cx="1708420" cy="884442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D9A3F79A-B100-461A-A203-1F7A6EA180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97657" y="1304490"/>
            <a:ext cx="1019508" cy="16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022E-16 L 0.07799 -0.0687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D8AA1AB-7E8D-44C1-B440-2E6CCAF4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</a:t>
            </a:r>
            <a:r>
              <a:rPr lang="fr-FR" dirty="0" err="1"/>
              <a:t>Overall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56D2D7-937F-400E-89F8-69FB20B27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2AFA78D-8CC9-4781-952F-804850A37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064516-1ABD-4583-8FF4-3C22E579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71</a:t>
            </a:fld>
            <a:endParaRPr lang="fr-FR" dirty="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34AF519-3A0B-4A26-9759-8E5A4F829F9F}"/>
              </a:ext>
            </a:extLst>
          </p:cNvPr>
          <p:cNvGrpSpPr/>
          <p:nvPr/>
        </p:nvGrpSpPr>
        <p:grpSpPr>
          <a:xfrm>
            <a:off x="1287780" y="1860897"/>
            <a:ext cx="4599871" cy="2233991"/>
            <a:chOff x="4206597" y="2745205"/>
            <a:chExt cx="4599871" cy="2233991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92AE29C-FC65-4597-900B-D117BFA55B20}"/>
                </a:ext>
              </a:extLst>
            </p:cNvPr>
            <p:cNvGrpSpPr/>
            <p:nvPr/>
          </p:nvGrpSpPr>
          <p:grpSpPr>
            <a:xfrm>
              <a:off x="4407257" y="3073879"/>
              <a:ext cx="1991453" cy="1384985"/>
              <a:chOff x="4557206" y="2163010"/>
              <a:chExt cx="3157034" cy="2536209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7A01436E-871B-4870-9408-655EFC373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7206" y="2163010"/>
                <a:ext cx="3157034" cy="2536209"/>
              </a:xfrm>
              <a:prstGeom prst="rect">
                <a:avLst/>
              </a:prstGeom>
            </p:spPr>
          </p:pic>
          <p:pic>
            <p:nvPicPr>
              <p:cNvPr id="21" name="Graphique 7">
                <a:extLst>
                  <a:ext uri="{FF2B5EF4-FFF2-40B4-BE49-F238E27FC236}">
                    <a16:creationId xmlns:a16="http://schemas.microsoft.com/office/drawing/2014/main" id="{D969ECB0-8728-4900-8445-323BEC4AF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393399" y="2313622"/>
                <a:ext cx="1130882" cy="676276"/>
              </a:xfrm>
              <a:prstGeom prst="rect">
                <a:avLst/>
              </a:prstGeom>
            </p:spPr>
          </p:pic>
          <p:pic>
            <p:nvPicPr>
              <p:cNvPr id="22" name="Graphique 7">
                <a:extLst>
                  <a:ext uri="{FF2B5EF4-FFF2-40B4-BE49-F238E27FC236}">
                    <a16:creationId xmlns:a16="http://schemas.microsoft.com/office/drawing/2014/main" id="{D1935CD5-A7C3-4BB7-9183-1E1D72EE6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629619" y="3656463"/>
                <a:ext cx="1130882" cy="676276"/>
              </a:xfrm>
              <a:prstGeom prst="rect">
                <a:avLst/>
              </a:prstGeom>
            </p:spPr>
          </p:pic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7026202-15DA-4C06-9D64-3E0D0916F743}"/>
                </a:ext>
              </a:extLst>
            </p:cNvPr>
            <p:cNvGrpSpPr/>
            <p:nvPr/>
          </p:nvGrpSpPr>
          <p:grpSpPr>
            <a:xfrm>
              <a:off x="6758186" y="3113353"/>
              <a:ext cx="1934694" cy="1345511"/>
              <a:chOff x="8286746" y="2163010"/>
              <a:chExt cx="3067054" cy="2463924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1CE02A66-3B0D-4A95-84AE-D06B9BF9F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86746" y="2163010"/>
                <a:ext cx="3067054" cy="2463924"/>
              </a:xfrm>
              <a:prstGeom prst="rect">
                <a:avLst/>
              </a:prstGeom>
            </p:spPr>
          </p:pic>
          <p:pic>
            <p:nvPicPr>
              <p:cNvPr id="18" name="Graphique 7">
                <a:extLst>
                  <a:ext uri="{FF2B5EF4-FFF2-40B4-BE49-F238E27FC236}">
                    <a16:creationId xmlns:a16="http://schemas.microsoft.com/office/drawing/2014/main" id="{281CBB9B-88A9-474F-90D9-469D04C5B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69159" y="3761422"/>
                <a:ext cx="1130882" cy="676276"/>
              </a:xfrm>
              <a:prstGeom prst="rect">
                <a:avLst/>
              </a:prstGeom>
            </p:spPr>
          </p:pic>
        </p:grpSp>
        <p:sp>
          <p:nvSpPr>
            <p:cNvPr id="12" name="ZoneTexte 13">
              <a:extLst>
                <a:ext uri="{FF2B5EF4-FFF2-40B4-BE49-F238E27FC236}">
                  <a16:creationId xmlns:a16="http://schemas.microsoft.com/office/drawing/2014/main" id="{B82029EF-51CA-452C-9A03-5A6C9B0EB30F}"/>
                </a:ext>
              </a:extLst>
            </p:cNvPr>
            <p:cNvSpPr txBox="1"/>
            <p:nvPr/>
          </p:nvSpPr>
          <p:spPr>
            <a:xfrm>
              <a:off x="4672959" y="2745205"/>
              <a:ext cx="15349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/>
                <a:t>Relative-</a:t>
              </a:r>
              <a:r>
                <a:rPr lang="fr-FR" sz="1600" dirty="0" err="1"/>
                <a:t>Aligned</a:t>
              </a:r>
              <a:endParaRPr lang="fr-FR" sz="1200" dirty="0"/>
            </a:p>
          </p:txBody>
        </p:sp>
        <p:sp>
          <p:nvSpPr>
            <p:cNvPr id="13" name="ZoneTexte 14">
              <a:extLst>
                <a:ext uri="{FF2B5EF4-FFF2-40B4-BE49-F238E27FC236}">
                  <a16:creationId xmlns:a16="http://schemas.microsoft.com/office/drawing/2014/main" id="{F55C6A06-5B4D-4507-B777-A97FE1B55A83}"/>
                </a:ext>
              </a:extLst>
            </p:cNvPr>
            <p:cNvSpPr txBox="1"/>
            <p:nvPr/>
          </p:nvSpPr>
          <p:spPr>
            <a:xfrm>
              <a:off x="7126310" y="2745205"/>
              <a:ext cx="12046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/>
                <a:t>Relative-Full</a:t>
              </a: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4EEA576-9ACC-47EC-A8A3-9A1D9D6AF856}"/>
                </a:ext>
              </a:extLst>
            </p:cNvPr>
            <p:cNvSpPr/>
            <p:nvPr/>
          </p:nvSpPr>
          <p:spPr>
            <a:xfrm>
              <a:off x="4206597" y="2748980"/>
              <a:ext cx="4599871" cy="223021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5" name="ZoneTexte 15">
              <a:extLst>
                <a:ext uri="{FF2B5EF4-FFF2-40B4-BE49-F238E27FC236}">
                  <a16:creationId xmlns:a16="http://schemas.microsoft.com/office/drawing/2014/main" id="{DBFF5E3D-372D-48A4-8CE8-2615B55F5341}"/>
                </a:ext>
              </a:extLst>
            </p:cNvPr>
            <p:cNvSpPr txBox="1"/>
            <p:nvPr/>
          </p:nvSpPr>
          <p:spPr>
            <a:xfrm>
              <a:off x="5552777" y="4552480"/>
              <a:ext cx="1907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Relative </a:t>
              </a:r>
              <a:r>
                <a:rPr lang="fr-FR" dirty="0" err="1"/>
                <a:t>Mappings</a:t>
              </a:r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AD9706C-8CEB-4342-A799-B788DEB87E5B}"/>
              </a:ext>
            </a:extLst>
          </p:cNvPr>
          <p:cNvGrpSpPr/>
          <p:nvPr/>
        </p:nvGrpSpPr>
        <p:grpSpPr>
          <a:xfrm>
            <a:off x="8170326" y="1877226"/>
            <a:ext cx="1988130" cy="1734494"/>
            <a:chOff x="7720746" y="2067726"/>
            <a:chExt cx="1988130" cy="1734494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5B921229-8A8D-4926-AA43-6E62E2B9B540}"/>
                </a:ext>
              </a:extLst>
            </p:cNvPr>
            <p:cNvGrpSpPr/>
            <p:nvPr/>
          </p:nvGrpSpPr>
          <p:grpSpPr>
            <a:xfrm>
              <a:off x="7720746" y="2419545"/>
              <a:ext cx="1988130" cy="1382675"/>
              <a:chOff x="838200" y="2163011"/>
              <a:chExt cx="3151766" cy="2531978"/>
            </a:xfrm>
          </p:grpSpPr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DA0A0D3C-C27C-4EA8-9912-65CA316704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200" y="2163011"/>
                <a:ext cx="3151766" cy="2531978"/>
              </a:xfrm>
              <a:prstGeom prst="rect">
                <a:avLst/>
              </a:prstGeom>
            </p:spPr>
          </p:pic>
          <p:pic>
            <p:nvPicPr>
              <p:cNvPr id="24" name="Graphique 7">
                <a:extLst>
                  <a:ext uri="{FF2B5EF4-FFF2-40B4-BE49-F238E27FC236}">
                    <a16:creationId xmlns:a16="http://schemas.microsoft.com/office/drawing/2014/main" id="{1D96F490-3EDA-45FF-B1D5-485A43C69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789169" y="3692943"/>
                <a:ext cx="1130882" cy="676276"/>
              </a:xfrm>
              <a:prstGeom prst="rect">
                <a:avLst/>
              </a:prstGeom>
            </p:spPr>
          </p:pic>
        </p:grpSp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F43EC54A-8129-456B-93E4-A5D37DAB85A4}"/>
                </a:ext>
              </a:extLst>
            </p:cNvPr>
            <p:cNvSpPr txBox="1"/>
            <p:nvPr/>
          </p:nvSpPr>
          <p:spPr>
            <a:xfrm>
              <a:off x="8015080" y="2067726"/>
              <a:ext cx="15050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600" dirty="0"/>
                <a:t>Naïve </a:t>
              </a:r>
              <a:r>
                <a:rPr lang="fr-FR" sz="1600" dirty="0" err="1"/>
                <a:t>Approach</a:t>
              </a:r>
              <a:endParaRPr lang="fr-FR" sz="1600" dirty="0"/>
            </a:p>
          </p:txBody>
        </p:sp>
      </p:grpSp>
      <p:sp>
        <p:nvSpPr>
          <p:cNvPr id="27" name="Flèche : chevron 26">
            <a:extLst>
              <a:ext uri="{FF2B5EF4-FFF2-40B4-BE49-F238E27FC236}">
                <a16:creationId xmlns:a16="http://schemas.microsoft.com/office/drawing/2014/main" id="{94DDD51C-DE3F-4763-A3CF-568192D7F880}"/>
              </a:ext>
            </a:extLst>
          </p:cNvPr>
          <p:cNvSpPr/>
          <p:nvPr/>
        </p:nvSpPr>
        <p:spPr>
          <a:xfrm>
            <a:off x="6558587" y="2251217"/>
            <a:ext cx="985591" cy="1197440"/>
          </a:xfrm>
          <a:prstGeom prst="chevron">
            <a:avLst>
              <a:gd name="adj" fmla="val 80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BACB7E7-FA06-419B-AAB6-8BFB5103D1CC}"/>
              </a:ext>
            </a:extLst>
          </p:cNvPr>
          <p:cNvSpPr/>
          <p:nvPr/>
        </p:nvSpPr>
        <p:spPr>
          <a:xfrm>
            <a:off x="990244" y="2743200"/>
            <a:ext cx="144780" cy="1447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5BA5611E-F035-4E64-A4CE-FD4CF4DCF53C}"/>
              </a:ext>
            </a:extLst>
          </p:cNvPr>
          <p:cNvSpPr/>
          <p:nvPr/>
        </p:nvSpPr>
        <p:spPr>
          <a:xfrm>
            <a:off x="990244" y="5235715"/>
            <a:ext cx="144780" cy="1447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que 29" descr="Télévision">
            <a:extLst>
              <a:ext uri="{FF2B5EF4-FFF2-40B4-BE49-F238E27FC236}">
                <a16:creationId xmlns:a16="http://schemas.microsoft.com/office/drawing/2014/main" id="{641E9C19-2B9D-43F4-9126-B48CBD8A0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57024" y="4247295"/>
            <a:ext cx="1795189" cy="1696708"/>
          </a:xfrm>
          <a:prstGeom prst="rect">
            <a:avLst/>
          </a:prstGeom>
        </p:spPr>
      </p:pic>
      <p:pic>
        <p:nvPicPr>
          <p:cNvPr id="31" name="Graphique 30" descr="Casque de réalité virtuelle">
            <a:extLst>
              <a:ext uri="{FF2B5EF4-FFF2-40B4-BE49-F238E27FC236}">
                <a16:creationId xmlns:a16="http://schemas.microsoft.com/office/drawing/2014/main" id="{27A1A92F-68BE-4D6C-A958-62944E8584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65850" y="4640833"/>
            <a:ext cx="1031896" cy="1031896"/>
          </a:xfrm>
          <a:prstGeom prst="rect">
            <a:avLst/>
          </a:prstGeom>
        </p:spPr>
      </p:pic>
      <p:sp>
        <p:nvSpPr>
          <p:cNvPr id="32" name="Flèche : chevron 31">
            <a:extLst>
              <a:ext uri="{FF2B5EF4-FFF2-40B4-BE49-F238E27FC236}">
                <a16:creationId xmlns:a16="http://schemas.microsoft.com/office/drawing/2014/main" id="{A7BE4366-57E0-469D-8B0D-728CC8475611}"/>
              </a:ext>
            </a:extLst>
          </p:cNvPr>
          <p:cNvSpPr/>
          <p:nvPr/>
        </p:nvSpPr>
        <p:spPr>
          <a:xfrm>
            <a:off x="2784589" y="4548734"/>
            <a:ext cx="985591" cy="1197440"/>
          </a:xfrm>
          <a:prstGeom prst="chevron">
            <a:avLst>
              <a:gd name="adj" fmla="val 80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986F057-CECC-4753-95F9-8707D8B0F685}"/>
              </a:ext>
            </a:extLst>
          </p:cNvPr>
          <p:cNvSpPr txBox="1"/>
          <p:nvPr/>
        </p:nvSpPr>
        <p:spPr>
          <a:xfrm>
            <a:off x="6239789" y="4833615"/>
            <a:ext cx="1490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Workload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Preference</a:t>
            </a:r>
            <a:endParaRPr lang="fr-FR" dirty="0"/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451C195F-F7F5-4F00-BEF7-2E41DF916B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22939" y="2043122"/>
            <a:ext cx="415186" cy="6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4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60CB9C4-54FB-471B-900A-4C7D2852E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4ACA4F-DB34-4961-AEB6-907F5FBE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93F971-E30F-44DA-B98E-C14CFC8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72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7F18E225-51B6-4511-A125-5D2DE765C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/>
          </a:bodyPr>
          <a:lstStyle/>
          <a:p>
            <a:r>
              <a:rPr lang="fr-FR" dirty="0" err="1"/>
              <a:t>Specifying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 – Future Work</a:t>
            </a:r>
            <a:endParaRPr lang="en-US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2880C509-929D-4A47-8943-99EF4CFAB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9427" y="2495548"/>
            <a:ext cx="2469356" cy="2289147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5FE99A69-C909-4D92-B24E-8B8216F94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9427" y="2495550"/>
            <a:ext cx="2469355" cy="22891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394594-E10E-409A-90C5-D32162E5D082}"/>
              </a:ext>
            </a:extLst>
          </p:cNvPr>
          <p:cNvSpPr/>
          <p:nvPr/>
        </p:nvSpPr>
        <p:spPr>
          <a:xfrm>
            <a:off x="9615741" y="3237420"/>
            <a:ext cx="673743" cy="4713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514A3E7-FD08-45A9-A7BC-918468FF1298}"/>
              </a:ext>
            </a:extLst>
          </p:cNvPr>
          <p:cNvCxnSpPr>
            <a:cxnSpLocks/>
          </p:cNvCxnSpPr>
          <p:nvPr/>
        </p:nvCxnSpPr>
        <p:spPr>
          <a:xfrm flipV="1">
            <a:off x="8379763" y="3443136"/>
            <a:ext cx="111666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96388D3-FB44-4B97-80A6-3888F4A1AC78}"/>
              </a:ext>
            </a:extLst>
          </p:cNvPr>
          <p:cNvCxnSpPr>
            <a:cxnSpLocks/>
          </p:cNvCxnSpPr>
          <p:nvPr/>
        </p:nvCxnSpPr>
        <p:spPr>
          <a:xfrm flipV="1">
            <a:off x="10289486" y="2765606"/>
            <a:ext cx="950545" cy="471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que 12">
            <a:extLst>
              <a:ext uri="{FF2B5EF4-FFF2-40B4-BE49-F238E27FC236}">
                <a16:creationId xmlns:a16="http://schemas.microsoft.com/office/drawing/2014/main" id="{4DB14368-66E3-4945-99D7-4E57B2644C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51998" y="4197674"/>
            <a:ext cx="1025195" cy="151314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51CF5B1-29E3-47E4-A983-FE7B5F6D102D}"/>
              </a:ext>
            </a:extLst>
          </p:cNvPr>
          <p:cNvSpPr txBox="1"/>
          <p:nvPr/>
        </p:nvSpPr>
        <p:spPr>
          <a:xfrm>
            <a:off x="1054100" y="2495550"/>
            <a:ext cx="63636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Test for </a:t>
            </a:r>
            <a:r>
              <a:rPr lang="fr-FR" dirty="0" err="1"/>
              <a:t>different</a:t>
            </a:r>
            <a:r>
              <a:rPr lang="fr-FR" dirty="0"/>
              <a:t> rotations (RF)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45°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90°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180°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the human’s ability to handle multiple degrees of freedom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By studying trained users?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CD7EBF3-0226-4A42-99EB-F836AEC4068F}"/>
              </a:ext>
            </a:extLst>
          </p:cNvPr>
          <p:cNvGrpSpPr/>
          <p:nvPr/>
        </p:nvGrpSpPr>
        <p:grpSpPr>
          <a:xfrm>
            <a:off x="7797061" y="1851975"/>
            <a:ext cx="3833424" cy="3182322"/>
            <a:chOff x="7156981" y="1875190"/>
            <a:chExt cx="3833424" cy="3182322"/>
          </a:xfrm>
        </p:grpSpPr>
        <p:pic>
          <p:nvPicPr>
            <p:cNvPr id="16" name="Image 15" descr="Une image contenant intérieur&#10;&#10;Description générée automatiquement">
              <a:extLst>
                <a:ext uri="{FF2B5EF4-FFF2-40B4-BE49-F238E27FC236}">
                  <a16:creationId xmlns:a16="http://schemas.microsoft.com/office/drawing/2014/main" id="{A65BAE8E-9110-4B6A-8CCA-3E2BC9E04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981" y="2901211"/>
              <a:ext cx="3833424" cy="2156301"/>
            </a:xfrm>
            <a:prstGeom prst="rect">
              <a:avLst/>
            </a:prstGeom>
          </p:spPr>
        </p:pic>
        <p:pic>
          <p:nvPicPr>
            <p:cNvPr id="17" name="Graphique 16" descr="Lien avec un remplissage uni">
              <a:extLst>
                <a:ext uri="{FF2B5EF4-FFF2-40B4-BE49-F238E27FC236}">
                  <a16:creationId xmlns:a16="http://schemas.microsoft.com/office/drawing/2014/main" id="{99993351-8242-4EF0-B376-55632AB76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69380" y="1875190"/>
              <a:ext cx="914400" cy="914400"/>
            </a:xfrm>
            <a:prstGeom prst="rect">
              <a:avLst/>
            </a:prstGeom>
          </p:spPr>
        </p:pic>
      </p:grp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EBA6E35-8156-464F-A62C-9E2D9DEA9652}"/>
              </a:ext>
            </a:extLst>
          </p:cNvPr>
          <p:cNvCxnSpPr>
            <a:cxnSpLocks/>
          </p:cNvCxnSpPr>
          <p:nvPr/>
        </p:nvCxnSpPr>
        <p:spPr>
          <a:xfrm flipH="1">
            <a:off x="9496425" y="1637186"/>
            <a:ext cx="991181" cy="622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que 19">
            <a:extLst>
              <a:ext uri="{FF2B5EF4-FFF2-40B4-BE49-F238E27FC236}">
                <a16:creationId xmlns:a16="http://schemas.microsoft.com/office/drawing/2014/main" id="{65449E3D-894D-485F-8F12-A4EF7E378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487606" y="745583"/>
            <a:ext cx="942973" cy="15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1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4903E-17 2.96296E-6 L -0.05807 -0.20347 " pathEditMode="fixed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07 -0.20347 L 0.0431 -0.48287 L 0.15834 -0.48541 L 0.15834 -0.48518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9845001-B7E6-4859-9EC7-F68F5414E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Direct vs. Indirect Interactions</a:t>
            </a:r>
            <a:endParaRPr lang="en-US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78AAF52-9236-43E0-8C39-80C63D2D0F07}"/>
              </a:ext>
            </a:extLst>
          </p:cNvPr>
          <p:cNvSpPr/>
          <p:nvPr/>
        </p:nvSpPr>
        <p:spPr>
          <a:xfrm>
            <a:off x="875218" y="1449071"/>
            <a:ext cx="10507980" cy="670359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0" u="none" strike="noStrike" baseline="0" dirty="0">
                <a:solidFill>
                  <a:schemeClr val="tx1"/>
                </a:solidFill>
                <a:latin typeface="NimbusRomNo9L-Medi"/>
              </a:rPr>
              <a:t>RQ4: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NimbusRomNo9L-Medi"/>
              </a:rPr>
              <a:t> </a:t>
            </a:r>
            <a:r>
              <a:rPr lang="en-US" b="0" i="1" u="none" strike="noStrike" baseline="0" dirty="0">
                <a:solidFill>
                  <a:schemeClr val="tx1"/>
                </a:solidFill>
                <a:latin typeface="NimbusRomNo9L-Regu"/>
              </a:rPr>
              <a:t>As a side effect of those studies, what are the main benefits and limitations of direct interaction mappings compared to remote ones?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0D995C83-12CA-4CAE-ADAE-E92D8EF88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01BB481E-8BC0-4E8B-B0AE-F074ECCF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A4AB71A-09E0-4001-920D-3C0A9B8E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/>
          <a:p>
            <a:fld id="{0556CCE0-E85D-496C-9D56-F3AC26194578}" type="slidenum">
              <a:rPr lang="fr-FR" smtClean="0"/>
              <a:pPr/>
              <a:t>73</a:t>
            </a:fld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66944A5-EA90-4F7B-9480-F417D85956A6}"/>
              </a:ext>
            </a:extLst>
          </p:cNvPr>
          <p:cNvSpPr txBox="1"/>
          <p:nvPr/>
        </p:nvSpPr>
        <p:spPr>
          <a:xfrm>
            <a:off x="1494755" y="2517211"/>
            <a:ext cx="143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Points: Direct</a:t>
            </a:r>
            <a:endParaRPr lang="en-US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7C8ED3E-FAF2-4A1A-ABB9-54E21D431A7A}"/>
              </a:ext>
            </a:extLst>
          </p:cNvPr>
          <p:cNvSpPr txBox="1"/>
          <p:nvPr/>
        </p:nvSpPr>
        <p:spPr>
          <a:xfrm>
            <a:off x="7329561" y="2517211"/>
            <a:ext cx="175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Regions</a:t>
            </a:r>
            <a:r>
              <a:rPr lang="fr-FR" dirty="0"/>
              <a:t>: Indirect</a:t>
            </a:r>
            <a:endParaRPr lang="en-US" dirty="0"/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2D1E3FF3-F215-49C1-8A43-B42B86EEBE44}"/>
              </a:ext>
            </a:extLst>
          </p:cNvPr>
          <p:cNvGrpSpPr/>
          <p:nvPr/>
        </p:nvGrpSpPr>
        <p:grpSpPr>
          <a:xfrm>
            <a:off x="1268888" y="2881547"/>
            <a:ext cx="1889820" cy="3255832"/>
            <a:chOff x="2591800" y="3052865"/>
            <a:chExt cx="1089643" cy="1877264"/>
          </a:xfrm>
        </p:grpSpPr>
        <p:pic>
          <p:nvPicPr>
            <p:cNvPr id="20" name="Graphique 11">
              <a:extLst>
                <a:ext uri="{FF2B5EF4-FFF2-40B4-BE49-F238E27FC236}">
                  <a16:creationId xmlns:a16="http://schemas.microsoft.com/office/drawing/2014/main" id="{5C794961-4A50-4DAF-9748-DC4679347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91800" y="3052865"/>
              <a:ext cx="1089643" cy="1877264"/>
            </a:xfrm>
            <a:prstGeom prst="rect">
              <a:avLst/>
            </a:prstGeom>
          </p:spPr>
        </p:pic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CA7385FF-D6E7-4626-8985-BFCFC7CC19FC}"/>
                </a:ext>
              </a:extLst>
            </p:cNvPr>
            <p:cNvSpPr/>
            <p:nvPr/>
          </p:nvSpPr>
          <p:spPr>
            <a:xfrm>
              <a:off x="3172080" y="3741799"/>
              <a:ext cx="69307" cy="68971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BFA7D75-FBF1-468B-A184-D5A2F270EBCB}"/>
              </a:ext>
            </a:extLst>
          </p:cNvPr>
          <p:cNvGrpSpPr/>
          <p:nvPr/>
        </p:nvGrpSpPr>
        <p:grpSpPr>
          <a:xfrm>
            <a:off x="4616848" y="3002487"/>
            <a:ext cx="6954588" cy="3134894"/>
            <a:chOff x="5831174" y="3085682"/>
            <a:chExt cx="4599871" cy="2073466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67A5C813-F8CE-4BD9-A3F5-3F62C8A28937}"/>
                </a:ext>
              </a:extLst>
            </p:cNvPr>
            <p:cNvGrpSpPr/>
            <p:nvPr/>
          </p:nvGrpSpPr>
          <p:grpSpPr>
            <a:xfrm>
              <a:off x="5831174" y="3085682"/>
              <a:ext cx="4599871" cy="2073466"/>
              <a:chOff x="4206597" y="2748980"/>
              <a:chExt cx="4599871" cy="2073466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:a16="http://schemas.microsoft.com/office/drawing/2014/main" id="{A980B707-752F-4D7E-9F67-01A93FD7121E}"/>
                  </a:ext>
                </a:extLst>
              </p:cNvPr>
              <p:cNvGrpSpPr/>
              <p:nvPr/>
            </p:nvGrpSpPr>
            <p:grpSpPr>
              <a:xfrm>
                <a:off x="4350618" y="3113353"/>
                <a:ext cx="1991453" cy="1384985"/>
                <a:chOff x="4467417" y="2235295"/>
                <a:chExt cx="3157034" cy="2536209"/>
              </a:xfrm>
            </p:grpSpPr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352740BE-F9F6-46C6-B358-B98ADF39C0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67417" y="2235295"/>
                  <a:ext cx="3157034" cy="2536209"/>
                </a:xfrm>
                <a:prstGeom prst="rect">
                  <a:avLst/>
                </a:prstGeom>
              </p:spPr>
            </p:pic>
            <p:pic>
              <p:nvPicPr>
                <p:cNvPr id="33" name="Graphique 7">
                  <a:extLst>
                    <a:ext uri="{FF2B5EF4-FFF2-40B4-BE49-F238E27FC236}">
                      <a16:creationId xmlns:a16="http://schemas.microsoft.com/office/drawing/2014/main" id="{8BEDA0C5-DCAD-4742-A332-2E484483FC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21491" y="2386241"/>
                  <a:ext cx="1130882" cy="676276"/>
                </a:xfrm>
                <a:prstGeom prst="rect">
                  <a:avLst/>
                </a:prstGeom>
              </p:spPr>
            </p:pic>
            <p:pic>
              <p:nvPicPr>
                <p:cNvPr id="34" name="Graphique 7">
                  <a:extLst>
                    <a:ext uri="{FF2B5EF4-FFF2-40B4-BE49-F238E27FC236}">
                      <a16:creationId xmlns:a16="http://schemas.microsoft.com/office/drawing/2014/main" id="{C0642238-F08C-450B-AC57-A4D1B5A29B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57710" y="3715080"/>
                  <a:ext cx="1130882" cy="676276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7FADBA2A-0A87-411C-9A39-63CCB21CF485}"/>
                  </a:ext>
                </a:extLst>
              </p:cNvPr>
              <p:cNvGrpSpPr/>
              <p:nvPr/>
            </p:nvGrpSpPr>
            <p:grpSpPr>
              <a:xfrm>
                <a:off x="6701428" y="3113353"/>
                <a:ext cx="1991453" cy="1384985"/>
                <a:chOff x="8196767" y="2163010"/>
                <a:chExt cx="3157033" cy="2536209"/>
              </a:xfrm>
            </p:grpSpPr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31B0EC60-9FD7-471F-9B64-01C8F9C07A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196767" y="2163010"/>
                  <a:ext cx="3157033" cy="2536209"/>
                </a:xfrm>
                <a:prstGeom prst="rect">
                  <a:avLst/>
                </a:prstGeom>
              </p:spPr>
            </p:pic>
            <p:pic>
              <p:nvPicPr>
                <p:cNvPr id="30" name="Graphique 7">
                  <a:extLst>
                    <a:ext uri="{FF2B5EF4-FFF2-40B4-BE49-F238E27FC236}">
                      <a16:creationId xmlns:a16="http://schemas.microsoft.com/office/drawing/2014/main" id="{79E2D88E-3FF2-444D-B3C5-14BE309F11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53179" y="3778075"/>
                  <a:ext cx="1130882" cy="676276"/>
                </a:xfrm>
                <a:prstGeom prst="rect">
                  <a:avLst/>
                </a:prstGeom>
              </p:spPr>
            </p:pic>
          </p:grpSp>
          <p:sp>
            <p:nvSpPr>
              <p:cNvPr id="25" name="ZoneTexte 13">
                <a:extLst>
                  <a:ext uri="{FF2B5EF4-FFF2-40B4-BE49-F238E27FC236}">
                    <a16:creationId xmlns:a16="http://schemas.microsoft.com/office/drawing/2014/main" id="{B100C3DA-5548-44FE-928E-970C839CF047}"/>
                  </a:ext>
                </a:extLst>
              </p:cNvPr>
              <p:cNvSpPr txBox="1"/>
              <p:nvPr/>
            </p:nvSpPr>
            <p:spPr>
              <a:xfrm>
                <a:off x="4800615" y="2845392"/>
                <a:ext cx="1091460" cy="236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Relative-</a:t>
                </a:r>
                <a:r>
                  <a:rPr lang="fr-FR" dirty="0" err="1"/>
                  <a:t>Aligned</a:t>
                </a:r>
                <a:endParaRPr lang="fr-FR" dirty="0"/>
              </a:p>
            </p:txBody>
          </p:sp>
          <p:sp>
            <p:nvSpPr>
              <p:cNvPr id="26" name="ZoneTexte 14">
                <a:extLst>
                  <a:ext uri="{FF2B5EF4-FFF2-40B4-BE49-F238E27FC236}">
                    <a16:creationId xmlns:a16="http://schemas.microsoft.com/office/drawing/2014/main" id="{D2F18CC4-F774-4B7A-824B-9B4650BFFA53}"/>
                  </a:ext>
                </a:extLst>
              </p:cNvPr>
              <p:cNvSpPr txBox="1"/>
              <p:nvPr/>
            </p:nvSpPr>
            <p:spPr>
              <a:xfrm>
                <a:off x="7329165" y="2819744"/>
                <a:ext cx="852663" cy="236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Relative-Full</a:t>
                </a:r>
              </a:p>
            </p:txBody>
          </p:sp>
          <p:sp>
            <p:nvSpPr>
              <p:cNvPr id="27" name="Rectangle : coins arrondis 26">
                <a:extLst>
                  <a:ext uri="{FF2B5EF4-FFF2-40B4-BE49-F238E27FC236}">
                    <a16:creationId xmlns:a16="http://schemas.microsoft.com/office/drawing/2014/main" id="{75CD3EF3-BD93-4D90-A029-BF6212E18492}"/>
                  </a:ext>
                </a:extLst>
              </p:cNvPr>
              <p:cNvSpPr/>
              <p:nvPr/>
            </p:nvSpPr>
            <p:spPr>
              <a:xfrm>
                <a:off x="4206597" y="2748980"/>
                <a:ext cx="4599871" cy="207346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8" name="ZoneTexte 15">
                <a:extLst>
                  <a:ext uri="{FF2B5EF4-FFF2-40B4-BE49-F238E27FC236}">
                    <a16:creationId xmlns:a16="http://schemas.microsoft.com/office/drawing/2014/main" id="{45D99065-1A73-48F3-B119-E5B91EDBDF2F}"/>
                  </a:ext>
                </a:extLst>
              </p:cNvPr>
              <p:cNvSpPr txBox="1"/>
              <p:nvPr/>
            </p:nvSpPr>
            <p:spPr>
              <a:xfrm>
                <a:off x="5896747" y="4503143"/>
                <a:ext cx="1219571" cy="236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Relative </a:t>
                </a:r>
                <a:r>
                  <a:rPr lang="fr-FR" dirty="0" err="1"/>
                  <a:t>Mappings</a:t>
                </a:r>
                <a:endParaRPr lang="fr-FR" dirty="0"/>
              </a:p>
            </p:txBody>
          </p:sp>
        </p:grpSp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42B032D0-60CF-4BDB-A64E-008547ECC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78773" y="3252758"/>
              <a:ext cx="417652" cy="679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256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311F25-8F83-4988-8064-5FA34414C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E44089-9940-479A-91F8-7CC96CDC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30224D-5181-47B8-853E-03743F6F2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74</a:t>
            </a:fld>
            <a:endParaRPr lang="fr-FR" dirty="0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F7A4D74-8B4C-4C17-957E-8FC8F72CAB62}"/>
              </a:ext>
            </a:extLst>
          </p:cNvPr>
          <p:cNvGrpSpPr/>
          <p:nvPr/>
        </p:nvGrpSpPr>
        <p:grpSpPr>
          <a:xfrm>
            <a:off x="620805" y="2258024"/>
            <a:ext cx="3582429" cy="1920491"/>
            <a:chOff x="782930" y="1614183"/>
            <a:chExt cx="4783434" cy="256433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05CCE59-3B53-4D41-88D6-C85CFA377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064" y="2471773"/>
              <a:ext cx="1706743" cy="1706743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0FBD421E-A21A-4B66-84B3-6966B35C7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218" y="2473132"/>
              <a:ext cx="1926847" cy="170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583E9DA6-4ACF-45EC-96F7-02D8A24BF231}"/>
                </a:ext>
              </a:extLst>
            </p:cNvPr>
            <p:cNvGrpSpPr/>
            <p:nvPr/>
          </p:nvGrpSpPr>
          <p:grpSpPr>
            <a:xfrm>
              <a:off x="782930" y="1614183"/>
              <a:ext cx="4783434" cy="619274"/>
              <a:chOff x="780327" y="2692663"/>
              <a:chExt cx="4783434" cy="619274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6C17463-3039-4229-828D-412612F76BBA}"/>
                  </a:ext>
                </a:extLst>
              </p:cNvPr>
              <p:cNvSpPr txBox="1"/>
              <p:nvPr/>
            </p:nvSpPr>
            <p:spPr>
              <a:xfrm>
                <a:off x="2707819" y="2692663"/>
                <a:ext cx="980735" cy="410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Density</a:t>
                </a:r>
                <a:endParaRPr lang="en-US" sz="1400" dirty="0"/>
              </a:p>
            </p:txBody>
          </p:sp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64C17D21-4603-4218-84E0-C0E1E01F02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5218" y="3301856"/>
                <a:ext cx="4553589" cy="10081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E22071A-5812-41B1-81E4-05DE74292FE9}"/>
                  </a:ext>
                </a:extLst>
              </p:cNvPr>
              <p:cNvSpPr txBox="1"/>
              <p:nvPr/>
            </p:nvSpPr>
            <p:spPr>
              <a:xfrm>
                <a:off x="4871981" y="2872983"/>
                <a:ext cx="691780" cy="410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High</a:t>
                </a:r>
                <a:endParaRPr lang="en-US" sz="1400" dirty="0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748031E-2DFB-4468-930A-D46FCFBF98CE}"/>
                  </a:ext>
                </a:extLst>
              </p:cNvPr>
              <p:cNvSpPr txBox="1"/>
              <p:nvPr/>
            </p:nvSpPr>
            <p:spPr>
              <a:xfrm>
                <a:off x="780327" y="2865328"/>
                <a:ext cx="643750" cy="4109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Low</a:t>
                </a:r>
                <a:endParaRPr lang="en-US" sz="1400" dirty="0"/>
              </a:p>
            </p:txBody>
          </p:sp>
        </p:grpSp>
      </p:grpSp>
      <p:sp>
        <p:nvSpPr>
          <p:cNvPr id="13" name="Titre 2">
            <a:extLst>
              <a:ext uri="{FF2B5EF4-FFF2-40B4-BE49-F238E27FC236}">
                <a16:creationId xmlns:a16="http://schemas.microsoft.com/office/drawing/2014/main" id="{6C7D8CE6-55FF-46AD-B9B0-DAA72DFD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 fontScale="90000"/>
          </a:bodyPr>
          <a:lstStyle/>
          <a:p>
            <a:r>
              <a:rPr lang="fr-FR" dirty="0"/>
              <a:t>Direct vs. Indirect Interactions</a:t>
            </a:r>
            <a:br>
              <a:rPr lang="fr-FR" dirty="0"/>
            </a:br>
            <a:r>
              <a:rPr lang="fr-FR" sz="3600" i="1" dirty="0" err="1"/>
              <a:t>Users</a:t>
            </a:r>
            <a:r>
              <a:rPr lang="fr-FR" sz="3600" i="1" dirty="0"/>
              <a:t>’ </a:t>
            </a:r>
            <a:r>
              <a:rPr lang="fr-FR" sz="3600" i="1" dirty="0" err="1"/>
              <a:t>preference</a:t>
            </a:r>
            <a:r>
              <a:rPr lang="fr-FR" sz="3600" i="1" dirty="0"/>
              <a:t> and </a:t>
            </a:r>
            <a:r>
              <a:rPr lang="fr-FR" sz="3600" i="1" dirty="0" err="1"/>
              <a:t>general</a:t>
            </a:r>
            <a:r>
              <a:rPr lang="fr-FR" sz="3600" i="1" dirty="0"/>
              <a:t> performance</a:t>
            </a:r>
            <a:endParaRPr lang="en-US" i="1" dirty="0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A9A56D07-97E3-4AF9-9981-3AFD6293CA3E}"/>
              </a:ext>
            </a:extLst>
          </p:cNvPr>
          <p:cNvGrpSpPr/>
          <p:nvPr/>
        </p:nvGrpSpPr>
        <p:grpSpPr>
          <a:xfrm>
            <a:off x="4479773" y="2258024"/>
            <a:ext cx="3557561" cy="1791611"/>
            <a:chOff x="6401629" y="1599466"/>
            <a:chExt cx="4948342" cy="2492018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4FBC5164-E642-4BC8-9CCE-86A17D351CBC}"/>
                </a:ext>
              </a:extLst>
            </p:cNvPr>
            <p:cNvGrpSpPr/>
            <p:nvPr/>
          </p:nvGrpSpPr>
          <p:grpSpPr>
            <a:xfrm>
              <a:off x="6401629" y="1599466"/>
              <a:ext cx="4948342" cy="631275"/>
              <a:chOff x="6401629" y="2680662"/>
              <a:chExt cx="4948342" cy="631275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CAD8428-398A-4088-9858-59C32EFBD790}"/>
                  </a:ext>
                </a:extLst>
              </p:cNvPr>
              <p:cNvSpPr txBox="1"/>
              <p:nvPr/>
            </p:nvSpPr>
            <p:spPr>
              <a:xfrm>
                <a:off x="8344382" y="2680662"/>
                <a:ext cx="1220970" cy="42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/>
                  <a:t>Overview</a:t>
                </a:r>
                <a:endParaRPr lang="en-US" sz="1400" dirty="0"/>
              </a:p>
            </p:txBody>
          </p: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47A8C451-F254-4935-BA61-827C9903A5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8505" y="3311937"/>
                <a:ext cx="4659197" cy="0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AC66BC6-450B-42FF-9650-130C85F5210C}"/>
                  </a:ext>
                </a:extLst>
              </p:cNvPr>
              <p:cNvSpPr txBox="1"/>
              <p:nvPr/>
            </p:nvSpPr>
            <p:spPr>
              <a:xfrm>
                <a:off x="10629339" y="2865328"/>
                <a:ext cx="720632" cy="42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High</a:t>
                </a:r>
                <a:endParaRPr lang="en-US" sz="1400" dirty="0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5EEBD9B-35BB-4097-BACF-C0741B2BC20B}"/>
                  </a:ext>
                </a:extLst>
              </p:cNvPr>
              <p:cNvSpPr txBox="1"/>
              <p:nvPr/>
            </p:nvSpPr>
            <p:spPr>
              <a:xfrm>
                <a:off x="6401629" y="2865328"/>
                <a:ext cx="670598" cy="42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Low</a:t>
                </a:r>
                <a:endParaRPr lang="en-US" sz="1400" dirty="0"/>
              </a:p>
            </p:txBody>
          </p: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B1D7EC1A-55BB-4426-BB88-8ADE218D8571}"/>
                </a:ext>
              </a:extLst>
            </p:cNvPr>
            <p:cNvGrpSpPr/>
            <p:nvPr/>
          </p:nvGrpSpPr>
          <p:grpSpPr>
            <a:xfrm>
              <a:off x="9250984" y="2563815"/>
              <a:ext cx="1906719" cy="1522658"/>
              <a:chOff x="9335289" y="3444875"/>
              <a:chExt cx="1906719" cy="1522658"/>
            </a:xfrm>
          </p:grpSpPr>
          <p:pic>
            <p:nvPicPr>
              <p:cNvPr id="21" name="Graphique 20">
                <a:extLst>
                  <a:ext uri="{FF2B5EF4-FFF2-40B4-BE49-F238E27FC236}">
                    <a16:creationId xmlns:a16="http://schemas.microsoft.com/office/drawing/2014/main" id="{BD3CCD21-41D7-49A0-AC00-33BAD632F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484024" y="3848778"/>
                <a:ext cx="757984" cy="1118755"/>
              </a:xfrm>
              <a:prstGeom prst="rect">
                <a:avLst/>
              </a:prstGeom>
            </p:spPr>
          </p:pic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C600B2A8-3C53-48C0-A3F8-175797EB8C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46440" y="3444875"/>
                <a:ext cx="554777" cy="513097"/>
              </a:xfrm>
              <a:prstGeom prst="line">
                <a:avLst/>
              </a:prstGeom>
              <a:ln w="6350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36A9C2B-DD61-474E-8B4B-6CD04BDACC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46817" y="4131611"/>
                <a:ext cx="554400" cy="514800"/>
              </a:xfrm>
              <a:prstGeom prst="line">
                <a:avLst/>
              </a:prstGeom>
              <a:ln w="6350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" name="Graphique 45">
                <a:extLst>
                  <a:ext uri="{FF2B5EF4-FFF2-40B4-BE49-F238E27FC236}">
                    <a16:creationId xmlns:a16="http://schemas.microsoft.com/office/drawing/2014/main" id="{62E878F8-6B52-4437-B857-FE87B0016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335289" y="3641875"/>
                <a:ext cx="1107912" cy="957530"/>
              </a:xfrm>
              <a:prstGeom prst="rect">
                <a:avLst/>
              </a:prstGeom>
            </p:spPr>
          </p:pic>
        </p:grpSp>
        <p:grpSp>
          <p:nvGrpSpPr>
            <p:cNvPr id="52" name="Groupe 51">
              <a:extLst>
                <a:ext uri="{FF2B5EF4-FFF2-40B4-BE49-F238E27FC236}">
                  <a16:creationId xmlns:a16="http://schemas.microsoft.com/office/drawing/2014/main" id="{880C1E74-3755-4770-AE4F-D0153F1FE0CB}"/>
                </a:ext>
              </a:extLst>
            </p:cNvPr>
            <p:cNvGrpSpPr/>
            <p:nvPr/>
          </p:nvGrpSpPr>
          <p:grpSpPr>
            <a:xfrm>
              <a:off x="6498505" y="2760815"/>
              <a:ext cx="1914199" cy="1330669"/>
              <a:chOff x="6522673" y="3641875"/>
              <a:chExt cx="1914199" cy="1330669"/>
            </a:xfrm>
          </p:grpSpPr>
          <p:pic>
            <p:nvPicPr>
              <p:cNvPr id="18" name="Graphique 17">
                <a:extLst>
                  <a:ext uri="{FF2B5EF4-FFF2-40B4-BE49-F238E27FC236}">
                    <a16:creationId xmlns:a16="http://schemas.microsoft.com/office/drawing/2014/main" id="{6F0202AD-155E-4FF4-B72D-A97FA8316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522673" y="3853789"/>
                <a:ext cx="757984" cy="1118755"/>
              </a:xfrm>
              <a:prstGeom prst="rect">
                <a:avLst/>
              </a:prstGeom>
            </p:spPr>
          </p:pic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A8A42AD6-5CB8-40DF-80E3-7EF04F2422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1796" y="3942691"/>
                <a:ext cx="565200" cy="75600"/>
              </a:xfrm>
              <a:prstGeom prst="line">
                <a:avLst/>
              </a:prstGeom>
              <a:ln w="6350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C7161F04-E626-46B3-8DF4-474BFF7311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1796" y="4150663"/>
                <a:ext cx="566322" cy="73677"/>
              </a:xfrm>
              <a:prstGeom prst="line">
                <a:avLst/>
              </a:prstGeom>
              <a:ln w="6350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" name="Graphique 47">
                <a:extLst>
                  <a:ext uri="{FF2B5EF4-FFF2-40B4-BE49-F238E27FC236}">
                    <a16:creationId xmlns:a16="http://schemas.microsoft.com/office/drawing/2014/main" id="{14EF90DB-3885-40C8-B4B5-55AC74FB6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328960" y="3641875"/>
                <a:ext cx="1107912" cy="957530"/>
              </a:xfrm>
              <a:prstGeom prst="rect">
                <a:avLst/>
              </a:prstGeom>
            </p:spPr>
          </p:pic>
        </p:grpSp>
      </p:grpSp>
      <p:grpSp>
        <p:nvGrpSpPr>
          <p:cNvPr id="173" name="Groupe 172">
            <a:extLst>
              <a:ext uri="{FF2B5EF4-FFF2-40B4-BE49-F238E27FC236}">
                <a16:creationId xmlns:a16="http://schemas.microsoft.com/office/drawing/2014/main" id="{814391D3-107E-4A67-B1A7-7BC91CF142ED}"/>
              </a:ext>
            </a:extLst>
          </p:cNvPr>
          <p:cNvGrpSpPr/>
          <p:nvPr/>
        </p:nvGrpSpPr>
        <p:grpSpPr>
          <a:xfrm>
            <a:off x="8313873" y="2258024"/>
            <a:ext cx="3557561" cy="1788008"/>
            <a:chOff x="8313873" y="2258024"/>
            <a:chExt cx="3557561" cy="1788008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E00ACEC4-2DA6-4FE9-8BCA-7B8CDD5EB2DD}"/>
                </a:ext>
              </a:extLst>
            </p:cNvPr>
            <p:cNvGrpSpPr/>
            <p:nvPr/>
          </p:nvGrpSpPr>
          <p:grpSpPr>
            <a:xfrm>
              <a:off x="8313873" y="2258024"/>
              <a:ext cx="3557561" cy="453849"/>
              <a:chOff x="6401629" y="2680662"/>
              <a:chExt cx="4948342" cy="631275"/>
            </a:xfrm>
          </p:grpSpPr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F2704853-B2BA-4506-AE9A-57BB58A603E0}"/>
                  </a:ext>
                </a:extLst>
              </p:cNvPr>
              <p:cNvSpPr txBox="1"/>
              <p:nvPr/>
            </p:nvSpPr>
            <p:spPr>
              <a:xfrm>
                <a:off x="7866306" y="2680662"/>
                <a:ext cx="2019284" cy="42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General </a:t>
                </a:r>
                <a:r>
                  <a:rPr lang="fr-FR" sz="1400" dirty="0" err="1"/>
                  <a:t>Accuracy</a:t>
                </a:r>
                <a:endParaRPr lang="en-US" sz="1400" dirty="0"/>
              </a:p>
            </p:txBody>
          </p:sp>
          <p:cxnSp>
            <p:nvCxnSpPr>
              <p:cNvPr id="72" name="Connecteur droit avec flèche 71">
                <a:extLst>
                  <a:ext uri="{FF2B5EF4-FFF2-40B4-BE49-F238E27FC236}">
                    <a16:creationId xmlns:a16="http://schemas.microsoft.com/office/drawing/2014/main" id="{B7E24C76-D77B-47C7-A07C-F41097E9F4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98505" y="3311937"/>
                <a:ext cx="4659197" cy="0"/>
              </a:xfrm>
              <a:prstGeom prst="straightConnector1">
                <a:avLst/>
              </a:prstGeom>
              <a:ln w="57150">
                <a:solidFill>
                  <a:srgbClr val="0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DA5204BC-9503-4471-B0E1-26735FE3590C}"/>
                  </a:ext>
                </a:extLst>
              </p:cNvPr>
              <p:cNvSpPr txBox="1"/>
              <p:nvPr/>
            </p:nvSpPr>
            <p:spPr>
              <a:xfrm>
                <a:off x="10629339" y="2865328"/>
                <a:ext cx="720632" cy="42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High</a:t>
                </a:r>
                <a:endParaRPr lang="en-US" sz="1400" dirty="0"/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1B3BC5A5-4FCC-4F54-83CE-EAF5FA145143}"/>
                  </a:ext>
                </a:extLst>
              </p:cNvPr>
              <p:cNvSpPr txBox="1"/>
              <p:nvPr/>
            </p:nvSpPr>
            <p:spPr>
              <a:xfrm>
                <a:off x="6401629" y="2865328"/>
                <a:ext cx="670598" cy="428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/>
                  <a:t>Low</a:t>
                </a:r>
                <a:endParaRPr lang="en-US" sz="1400" dirty="0"/>
              </a:p>
            </p:txBody>
          </p:sp>
        </p:grpSp>
        <p:pic>
          <p:nvPicPr>
            <p:cNvPr id="123" name="Graphique 11">
              <a:extLst>
                <a:ext uri="{FF2B5EF4-FFF2-40B4-BE49-F238E27FC236}">
                  <a16:creationId xmlns:a16="http://schemas.microsoft.com/office/drawing/2014/main" id="{9758F476-5CA4-4C97-B659-90ACFAB73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061922" y="2915859"/>
              <a:ext cx="654784" cy="1128078"/>
            </a:xfrm>
            <a:prstGeom prst="rect">
              <a:avLst/>
            </a:prstGeom>
          </p:spPr>
        </p:pic>
        <p:grpSp>
          <p:nvGrpSpPr>
            <p:cNvPr id="124" name="Graphique 9">
              <a:extLst>
                <a:ext uri="{FF2B5EF4-FFF2-40B4-BE49-F238E27FC236}">
                  <a16:creationId xmlns:a16="http://schemas.microsoft.com/office/drawing/2014/main" id="{5CC72E63-BBFE-4983-9A8F-405F0ABEB26D}"/>
                </a:ext>
              </a:extLst>
            </p:cNvPr>
            <p:cNvGrpSpPr/>
            <p:nvPr/>
          </p:nvGrpSpPr>
          <p:grpSpPr>
            <a:xfrm>
              <a:off x="8437770" y="2917331"/>
              <a:ext cx="1044140" cy="1128701"/>
              <a:chOff x="1856171" y="1466279"/>
              <a:chExt cx="1737416" cy="1878123"/>
            </a:xfrm>
          </p:grpSpPr>
          <p:sp>
            <p:nvSpPr>
              <p:cNvPr id="125" name="Forme libre : forme 124">
                <a:extLst>
                  <a:ext uri="{FF2B5EF4-FFF2-40B4-BE49-F238E27FC236}">
                    <a16:creationId xmlns:a16="http://schemas.microsoft.com/office/drawing/2014/main" id="{940627F4-EB9F-45BB-967C-3B205D831E5A}"/>
                  </a:ext>
                </a:extLst>
              </p:cNvPr>
              <p:cNvSpPr/>
              <p:nvPr/>
            </p:nvSpPr>
            <p:spPr>
              <a:xfrm>
                <a:off x="3230512" y="1733224"/>
                <a:ext cx="363075" cy="436739"/>
              </a:xfrm>
              <a:custGeom>
                <a:avLst/>
                <a:gdLst>
                  <a:gd name="connsiteX0" fmla="*/ 76352 w 363075"/>
                  <a:gd name="connsiteY0" fmla="*/ 60864 h 436739"/>
                  <a:gd name="connsiteX1" fmla="*/ 226273 w 363075"/>
                  <a:gd name="connsiteY1" fmla="*/ 244 h 436739"/>
                  <a:gd name="connsiteX2" fmla="*/ 323262 w 363075"/>
                  <a:gd name="connsiteY2" fmla="*/ 36145 h 436739"/>
                  <a:gd name="connsiteX3" fmla="*/ 343670 w 363075"/>
                  <a:gd name="connsiteY3" fmla="*/ 177986 h 436739"/>
                  <a:gd name="connsiteX4" fmla="*/ 335389 w 363075"/>
                  <a:gd name="connsiteY4" fmla="*/ 190051 h 436739"/>
                  <a:gd name="connsiteX5" fmla="*/ 352835 w 363075"/>
                  <a:gd name="connsiteY5" fmla="*/ 207119 h 436739"/>
                  <a:gd name="connsiteX6" fmla="*/ 340418 w 363075"/>
                  <a:gd name="connsiteY6" fmla="*/ 247145 h 436739"/>
                  <a:gd name="connsiteX7" fmla="*/ 294874 w 363075"/>
                  <a:gd name="connsiteY7" fmla="*/ 268922 h 436739"/>
                  <a:gd name="connsiteX8" fmla="*/ 289264 w 363075"/>
                  <a:gd name="connsiteY8" fmla="*/ 272748 h 436739"/>
                  <a:gd name="connsiteX9" fmla="*/ 242837 w 363075"/>
                  <a:gd name="connsiteY9" fmla="*/ 337480 h 436739"/>
                  <a:gd name="connsiteX10" fmla="*/ 242244 w 363075"/>
                  <a:gd name="connsiteY10" fmla="*/ 403990 h 436739"/>
                  <a:gd name="connsiteX11" fmla="*/ 242244 w 363075"/>
                  <a:gd name="connsiteY11" fmla="*/ 415168 h 436739"/>
                  <a:gd name="connsiteX12" fmla="*/ 231593 w 363075"/>
                  <a:gd name="connsiteY12" fmla="*/ 411053 h 436739"/>
                  <a:gd name="connsiteX13" fmla="*/ 225088 w 363075"/>
                  <a:gd name="connsiteY13" fmla="*/ 343953 h 436739"/>
                  <a:gd name="connsiteX14" fmla="*/ 261166 w 363075"/>
                  <a:gd name="connsiteY14" fmla="*/ 293046 h 436739"/>
                  <a:gd name="connsiteX15" fmla="*/ 286603 w 363075"/>
                  <a:gd name="connsiteY15" fmla="*/ 253318 h 436739"/>
                  <a:gd name="connsiteX16" fmla="*/ 294583 w 363075"/>
                  <a:gd name="connsiteY16" fmla="*/ 250971 h 436739"/>
                  <a:gd name="connsiteX17" fmla="*/ 316467 w 363075"/>
                  <a:gd name="connsiteY17" fmla="*/ 250971 h 436739"/>
                  <a:gd name="connsiteX18" fmla="*/ 232778 w 363075"/>
                  <a:gd name="connsiteY18" fmla="*/ 219484 h 436739"/>
                  <a:gd name="connsiteX19" fmla="*/ 219768 w 363075"/>
                  <a:gd name="connsiteY19" fmla="*/ 220062 h 436739"/>
                  <a:gd name="connsiteX20" fmla="*/ 191973 w 363075"/>
                  <a:gd name="connsiteY20" fmla="*/ 215357 h 436739"/>
                  <a:gd name="connsiteX21" fmla="*/ 61857 w 363075"/>
                  <a:gd name="connsiteY21" fmla="*/ 224189 h 436739"/>
                  <a:gd name="connsiteX22" fmla="*/ 35536 w 363075"/>
                  <a:gd name="connsiteY22" fmla="*/ 220062 h 436739"/>
                  <a:gd name="connsiteX23" fmla="*/ 25779 w 363075"/>
                  <a:gd name="connsiteY23" fmla="*/ 225367 h 436739"/>
                  <a:gd name="connsiteX24" fmla="*/ 13954 w 363075"/>
                  <a:gd name="connsiteY24" fmla="*/ 337190 h 436739"/>
                  <a:gd name="connsiteX25" fmla="*/ 34653 w 363075"/>
                  <a:gd name="connsiteY25" fmla="*/ 395460 h 436739"/>
                  <a:gd name="connsiteX26" fmla="*/ 103254 w 363075"/>
                  <a:gd name="connsiteY26" fmla="*/ 413700 h 436739"/>
                  <a:gd name="connsiteX27" fmla="*/ 135789 w 363075"/>
                  <a:gd name="connsiteY27" fmla="*/ 390455 h 436739"/>
                  <a:gd name="connsiteX28" fmla="*/ 152643 w 363075"/>
                  <a:gd name="connsiteY28" fmla="*/ 378098 h 436739"/>
                  <a:gd name="connsiteX29" fmla="*/ 155605 w 363075"/>
                  <a:gd name="connsiteY29" fmla="*/ 380745 h 436739"/>
                  <a:gd name="connsiteX30" fmla="*/ 151760 w 363075"/>
                  <a:gd name="connsiteY30" fmla="*/ 391923 h 436739"/>
                  <a:gd name="connsiteX31" fmla="*/ 84634 w 363075"/>
                  <a:gd name="connsiteY31" fmla="*/ 436067 h 436739"/>
                  <a:gd name="connsiteX32" fmla="*/ 26673 w 363075"/>
                  <a:gd name="connsiteY32" fmla="*/ 411342 h 436739"/>
                  <a:gd name="connsiteX33" fmla="*/ 1236 w 363075"/>
                  <a:gd name="connsiteY33" fmla="*/ 327770 h 436739"/>
                  <a:gd name="connsiteX34" fmla="*/ 17207 w 363075"/>
                  <a:gd name="connsiteY34" fmla="*/ 230361 h 436739"/>
                  <a:gd name="connsiteX35" fmla="*/ 945 w 363075"/>
                  <a:gd name="connsiteY35" fmla="*/ 176221 h 436739"/>
                  <a:gd name="connsiteX36" fmla="*/ 27266 w 363075"/>
                  <a:gd name="connsiteY36" fmla="*/ 87348 h 436739"/>
                  <a:gd name="connsiteX37" fmla="*/ 42935 w 363075"/>
                  <a:gd name="connsiteY37" fmla="*/ 64690 h 436739"/>
                  <a:gd name="connsiteX38" fmla="*/ 76352 w 363075"/>
                  <a:gd name="connsiteY38" fmla="*/ 60864 h 436739"/>
                  <a:gd name="connsiteX39" fmla="*/ 71915 w 363075"/>
                  <a:gd name="connsiteY39" fmla="*/ 116777 h 436739"/>
                  <a:gd name="connsiteX40" fmla="*/ 65701 w 363075"/>
                  <a:gd name="connsiteY40" fmla="*/ 126782 h 436739"/>
                  <a:gd name="connsiteX41" fmla="*/ 47070 w 363075"/>
                  <a:gd name="connsiteY41" fmla="*/ 140024 h 436739"/>
                  <a:gd name="connsiteX42" fmla="*/ 49440 w 363075"/>
                  <a:gd name="connsiteY42" fmla="*/ 142967 h 436739"/>
                  <a:gd name="connsiteX43" fmla="*/ 81672 w 363075"/>
                  <a:gd name="connsiteY43" fmla="*/ 123546 h 436739"/>
                  <a:gd name="connsiteX44" fmla="*/ 71915 w 363075"/>
                  <a:gd name="connsiteY44" fmla="*/ 116777 h 436739"/>
                  <a:gd name="connsiteX45" fmla="*/ 60974 w 363075"/>
                  <a:gd name="connsiteY45" fmla="*/ 104711 h 436739"/>
                  <a:gd name="connsiteX46" fmla="*/ 24605 w 363075"/>
                  <a:gd name="connsiteY46" fmla="*/ 137376 h 436739"/>
                  <a:gd name="connsiteX47" fmla="*/ 26371 w 363075"/>
                  <a:gd name="connsiteY47" fmla="*/ 139436 h 436739"/>
                  <a:gd name="connsiteX48" fmla="*/ 39682 w 363075"/>
                  <a:gd name="connsiteY48" fmla="*/ 131490 h 436739"/>
                  <a:gd name="connsiteX49" fmla="*/ 71915 w 363075"/>
                  <a:gd name="connsiteY49" fmla="*/ 116777 h 436739"/>
                  <a:gd name="connsiteX50" fmla="*/ 233963 w 363075"/>
                  <a:gd name="connsiteY50" fmla="*/ 10543 h 436739"/>
                  <a:gd name="connsiteX51" fmla="*/ 98828 w 363075"/>
                  <a:gd name="connsiteY51" fmla="*/ 49094 h 436739"/>
                  <a:gd name="connsiteX52" fmla="*/ 100002 w 363075"/>
                  <a:gd name="connsiteY52" fmla="*/ 105006 h 436739"/>
                  <a:gd name="connsiteX53" fmla="*/ 297545 w 363075"/>
                  <a:gd name="connsiteY53" fmla="*/ 203588 h 436739"/>
                  <a:gd name="connsiteX54" fmla="*/ 308487 w 363075"/>
                  <a:gd name="connsiteY54" fmla="*/ 199468 h 436739"/>
                  <a:gd name="connsiteX55" fmla="*/ 326816 w 363075"/>
                  <a:gd name="connsiteY55" fmla="*/ 173572 h 436739"/>
                  <a:gd name="connsiteX56" fmla="*/ 316467 w 363075"/>
                  <a:gd name="connsiteY56" fmla="*/ 48210 h 436739"/>
                  <a:gd name="connsiteX57" fmla="*/ 233963 w 363075"/>
                  <a:gd name="connsiteY57" fmla="*/ 10543 h 436739"/>
                  <a:gd name="connsiteX58" fmla="*/ 92022 w 363075"/>
                  <a:gd name="connsiteY58" fmla="*/ 135316 h 436739"/>
                  <a:gd name="connsiteX59" fmla="*/ 91139 w 363075"/>
                  <a:gd name="connsiteY59" fmla="*/ 131197 h 436739"/>
                  <a:gd name="connsiteX60" fmla="*/ 77828 w 363075"/>
                  <a:gd name="connsiteY60" fmla="*/ 136198 h 436739"/>
                  <a:gd name="connsiteX61" fmla="*/ 21644 w 363075"/>
                  <a:gd name="connsiteY61" fmla="*/ 180046 h 436739"/>
                  <a:gd name="connsiteX62" fmla="*/ 10400 w 363075"/>
                  <a:gd name="connsiteY62" fmla="*/ 187991 h 436739"/>
                  <a:gd name="connsiteX63" fmla="*/ 17799 w 363075"/>
                  <a:gd name="connsiteY63" fmla="*/ 223010 h 436739"/>
                  <a:gd name="connsiteX64" fmla="*/ 24304 w 363075"/>
                  <a:gd name="connsiteY64" fmla="*/ 209763 h 436739"/>
                  <a:gd name="connsiteX65" fmla="*/ 95867 w 363075"/>
                  <a:gd name="connsiteY65" fmla="*/ 152973 h 436739"/>
                  <a:gd name="connsiteX66" fmla="*/ 103254 w 363075"/>
                  <a:gd name="connsiteY66" fmla="*/ 148264 h 436739"/>
                  <a:gd name="connsiteX67" fmla="*/ 105624 w 363075"/>
                  <a:gd name="connsiteY67" fmla="*/ 150913 h 436739"/>
                  <a:gd name="connsiteX68" fmla="*/ 43527 w 363075"/>
                  <a:gd name="connsiteY68" fmla="*/ 210063 h 436739"/>
                  <a:gd name="connsiteX69" fmla="*/ 61264 w 363075"/>
                  <a:gd name="connsiteY69" fmla="*/ 211832 h 436739"/>
                  <a:gd name="connsiteX70" fmla="*/ 71915 w 363075"/>
                  <a:gd name="connsiteY70" fmla="*/ 210942 h 436739"/>
                  <a:gd name="connsiteX71" fmla="*/ 108283 w 363075"/>
                  <a:gd name="connsiteY71" fmla="*/ 181812 h 436739"/>
                  <a:gd name="connsiteX72" fmla="*/ 123662 w 363075"/>
                  <a:gd name="connsiteY72" fmla="*/ 172689 h 436739"/>
                  <a:gd name="connsiteX73" fmla="*/ 103556 w 363075"/>
                  <a:gd name="connsiteY73" fmla="*/ 194759 h 436739"/>
                  <a:gd name="connsiteX74" fmla="*/ 81672 w 363075"/>
                  <a:gd name="connsiteY74" fmla="*/ 215658 h 436739"/>
                  <a:gd name="connsiteX75" fmla="*/ 93799 w 363075"/>
                  <a:gd name="connsiteY75" fmla="*/ 216826 h 436739"/>
                  <a:gd name="connsiteX76" fmla="*/ 92022 w 363075"/>
                  <a:gd name="connsiteY76" fmla="*/ 214768 h 436739"/>
                  <a:gd name="connsiteX77" fmla="*/ 133721 w 363075"/>
                  <a:gd name="connsiteY77" fmla="*/ 173278 h 436739"/>
                  <a:gd name="connsiteX78" fmla="*/ 137566 w 363075"/>
                  <a:gd name="connsiteY78" fmla="*/ 176809 h 436739"/>
                  <a:gd name="connsiteX79" fmla="*/ 100594 w 363075"/>
                  <a:gd name="connsiteY79" fmla="*/ 219184 h 436739"/>
                  <a:gd name="connsiteX80" fmla="*/ 126322 w 363075"/>
                  <a:gd name="connsiteY80" fmla="*/ 200057 h 436739"/>
                  <a:gd name="connsiteX81" fmla="*/ 149390 w 363075"/>
                  <a:gd name="connsiteY81" fmla="*/ 177692 h 436739"/>
                  <a:gd name="connsiteX82" fmla="*/ 97934 w 363075"/>
                  <a:gd name="connsiteY82" fmla="*/ 139436 h 436739"/>
                  <a:gd name="connsiteX83" fmla="*/ 70440 w 363075"/>
                  <a:gd name="connsiteY83" fmla="*/ 162389 h 436739"/>
                  <a:gd name="connsiteX84" fmla="*/ 42343 w 363075"/>
                  <a:gd name="connsiteY84" fmla="*/ 183283 h 436739"/>
                  <a:gd name="connsiteX85" fmla="*/ 13954 w 363075"/>
                  <a:gd name="connsiteY85" fmla="*/ 201528 h 436739"/>
                  <a:gd name="connsiteX86" fmla="*/ 92022 w 363075"/>
                  <a:gd name="connsiteY86" fmla="*/ 135315 h 436739"/>
                  <a:gd name="connsiteX87" fmla="*/ 58314 w 363075"/>
                  <a:gd name="connsiteY87" fmla="*/ 94412 h 436739"/>
                  <a:gd name="connsiteX88" fmla="*/ 69848 w 363075"/>
                  <a:gd name="connsiteY88" fmla="*/ 106478 h 436739"/>
                  <a:gd name="connsiteX89" fmla="*/ 101186 w 363075"/>
                  <a:gd name="connsiteY89" fmla="*/ 129725 h 436739"/>
                  <a:gd name="connsiteX90" fmla="*/ 173051 w 363075"/>
                  <a:gd name="connsiteY90" fmla="*/ 175632 h 436739"/>
                  <a:gd name="connsiteX91" fmla="*/ 269157 w 363075"/>
                  <a:gd name="connsiteY91" fmla="*/ 218005 h 436739"/>
                  <a:gd name="connsiteX92" fmla="*/ 328001 w 363075"/>
                  <a:gd name="connsiteY92" fmla="*/ 235667 h 436739"/>
                  <a:gd name="connsiteX93" fmla="*/ 341010 w 363075"/>
                  <a:gd name="connsiteY93" fmla="*/ 227425 h 436739"/>
                  <a:gd name="connsiteX94" fmla="*/ 314098 w 363075"/>
                  <a:gd name="connsiteY94" fmla="*/ 224478 h 436739"/>
                  <a:gd name="connsiteX95" fmla="*/ 202914 w 363075"/>
                  <a:gd name="connsiteY95" fmla="*/ 180046 h 436739"/>
                  <a:gd name="connsiteX96" fmla="*/ 93497 w 363075"/>
                  <a:gd name="connsiteY96" fmla="*/ 109126 h 436739"/>
                  <a:gd name="connsiteX97" fmla="*/ 71614 w 363075"/>
                  <a:gd name="connsiteY97" fmla="*/ 69693 h 436739"/>
                  <a:gd name="connsiteX98" fmla="*/ 56827 w 363075"/>
                  <a:gd name="connsiteY98" fmla="*/ 63807 h 436739"/>
                  <a:gd name="connsiteX99" fmla="*/ 37313 w 363075"/>
                  <a:gd name="connsiteY99" fmla="*/ 85290 h 436739"/>
                  <a:gd name="connsiteX100" fmla="*/ 52994 w 363075"/>
                  <a:gd name="connsiteY100" fmla="*/ 87643 h 436739"/>
                  <a:gd name="connsiteX101" fmla="*/ 45304 w 363075"/>
                  <a:gd name="connsiteY101" fmla="*/ 102652 h 436739"/>
                  <a:gd name="connsiteX102" fmla="*/ 47663 w 363075"/>
                  <a:gd name="connsiteY102" fmla="*/ 104711 h 436739"/>
                  <a:gd name="connsiteX103" fmla="*/ 58314 w 363075"/>
                  <a:gd name="connsiteY103" fmla="*/ 94412 h 436739"/>
                  <a:gd name="connsiteX104" fmla="*/ 140516 w 363075"/>
                  <a:gd name="connsiteY104" fmla="*/ 215068 h 436739"/>
                  <a:gd name="connsiteX105" fmla="*/ 142293 w 363075"/>
                  <a:gd name="connsiteY105" fmla="*/ 218305 h 436739"/>
                  <a:gd name="connsiteX106" fmla="*/ 196700 w 363075"/>
                  <a:gd name="connsiteY106" fmla="*/ 201528 h 436739"/>
                  <a:gd name="connsiteX107" fmla="*/ 146730 w 363075"/>
                  <a:gd name="connsiteY107" fmla="*/ 208002 h 436739"/>
                  <a:gd name="connsiteX108" fmla="*/ 140516 w 363075"/>
                  <a:gd name="connsiteY108" fmla="*/ 215068 h 436739"/>
                  <a:gd name="connsiteX109" fmla="*/ 310845 w 363075"/>
                  <a:gd name="connsiteY109" fmla="*/ 205648 h 436739"/>
                  <a:gd name="connsiteX110" fmla="*/ 311147 w 363075"/>
                  <a:gd name="connsiteY110" fmla="*/ 207708 h 436739"/>
                  <a:gd name="connsiteX111" fmla="*/ 334796 w 363075"/>
                  <a:gd name="connsiteY111" fmla="*/ 210352 h 436739"/>
                  <a:gd name="connsiteX112" fmla="*/ 325933 w 363075"/>
                  <a:gd name="connsiteY112" fmla="*/ 200057 h 436739"/>
                  <a:gd name="connsiteX113" fmla="*/ 310845 w 363075"/>
                  <a:gd name="connsiteY113" fmla="*/ 205648 h 436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363075" h="436739">
                    <a:moveTo>
                      <a:pt x="76352" y="60864"/>
                    </a:moveTo>
                    <a:cubicBezTo>
                      <a:pt x="116275" y="15840"/>
                      <a:pt x="167127" y="-2699"/>
                      <a:pt x="226273" y="244"/>
                    </a:cubicBezTo>
                    <a:cubicBezTo>
                      <a:pt x="262060" y="2010"/>
                      <a:pt x="295466" y="12897"/>
                      <a:pt x="323262" y="36145"/>
                    </a:cubicBezTo>
                    <a:cubicBezTo>
                      <a:pt x="367621" y="72930"/>
                      <a:pt x="375613" y="130019"/>
                      <a:pt x="343670" y="177986"/>
                    </a:cubicBezTo>
                    <a:cubicBezTo>
                      <a:pt x="341010" y="181812"/>
                      <a:pt x="338350" y="185343"/>
                      <a:pt x="335389" y="190051"/>
                    </a:cubicBezTo>
                    <a:cubicBezTo>
                      <a:pt x="342787" y="194172"/>
                      <a:pt x="340127" y="207119"/>
                      <a:pt x="352835" y="207119"/>
                    </a:cubicBezTo>
                    <a:cubicBezTo>
                      <a:pt x="355495" y="222420"/>
                      <a:pt x="353137" y="235667"/>
                      <a:pt x="340418" y="247145"/>
                    </a:cubicBezTo>
                    <a:cubicBezTo>
                      <a:pt x="327107" y="258912"/>
                      <a:pt x="314098" y="269801"/>
                      <a:pt x="294874" y="268922"/>
                    </a:cubicBezTo>
                    <a:cubicBezTo>
                      <a:pt x="293108" y="268922"/>
                      <a:pt x="290448" y="270980"/>
                      <a:pt x="289264" y="272748"/>
                    </a:cubicBezTo>
                    <a:cubicBezTo>
                      <a:pt x="273583" y="294225"/>
                      <a:pt x="257914" y="315413"/>
                      <a:pt x="242837" y="337480"/>
                    </a:cubicBezTo>
                    <a:cubicBezTo>
                      <a:pt x="223904" y="364851"/>
                      <a:pt x="224206" y="376029"/>
                      <a:pt x="242244" y="403990"/>
                    </a:cubicBezTo>
                    <a:cubicBezTo>
                      <a:pt x="244021" y="406638"/>
                      <a:pt x="242535" y="411342"/>
                      <a:pt x="242244" y="415168"/>
                    </a:cubicBezTo>
                    <a:cubicBezTo>
                      <a:pt x="238690" y="414000"/>
                      <a:pt x="233672" y="413700"/>
                      <a:pt x="231593" y="411053"/>
                    </a:cubicBezTo>
                    <a:cubicBezTo>
                      <a:pt x="214739" y="391044"/>
                      <a:pt x="211788" y="366319"/>
                      <a:pt x="225088" y="343953"/>
                    </a:cubicBezTo>
                    <a:cubicBezTo>
                      <a:pt x="235740" y="326302"/>
                      <a:pt x="249341" y="310119"/>
                      <a:pt x="261166" y="293046"/>
                    </a:cubicBezTo>
                    <a:cubicBezTo>
                      <a:pt x="270040" y="280100"/>
                      <a:pt x="277729" y="266264"/>
                      <a:pt x="286603" y="253318"/>
                    </a:cubicBezTo>
                    <a:cubicBezTo>
                      <a:pt x="287777" y="251560"/>
                      <a:pt x="293991" y="250381"/>
                      <a:pt x="294583" y="250971"/>
                    </a:cubicBezTo>
                    <a:cubicBezTo>
                      <a:pt x="302563" y="263917"/>
                      <a:pt x="309370" y="253028"/>
                      <a:pt x="316467" y="250971"/>
                    </a:cubicBezTo>
                    <a:cubicBezTo>
                      <a:pt x="288369" y="240371"/>
                      <a:pt x="260875" y="230072"/>
                      <a:pt x="232778" y="219484"/>
                    </a:cubicBezTo>
                    <a:cubicBezTo>
                      <a:pt x="230420" y="228893"/>
                      <a:pt x="224798" y="225657"/>
                      <a:pt x="219768" y="220062"/>
                    </a:cubicBezTo>
                    <a:cubicBezTo>
                      <a:pt x="211487" y="210653"/>
                      <a:pt x="203507" y="210063"/>
                      <a:pt x="191973" y="215357"/>
                    </a:cubicBezTo>
                    <a:cubicBezTo>
                      <a:pt x="149983" y="235077"/>
                      <a:pt x="105925" y="233609"/>
                      <a:pt x="61857" y="224189"/>
                    </a:cubicBezTo>
                    <a:cubicBezTo>
                      <a:pt x="53284" y="222420"/>
                      <a:pt x="44410" y="220652"/>
                      <a:pt x="35536" y="220062"/>
                    </a:cubicBezTo>
                    <a:cubicBezTo>
                      <a:pt x="32284" y="219773"/>
                      <a:pt x="26673" y="222720"/>
                      <a:pt x="25779" y="225367"/>
                    </a:cubicBezTo>
                    <a:cubicBezTo>
                      <a:pt x="14837" y="261859"/>
                      <a:pt x="8925" y="298930"/>
                      <a:pt x="13954" y="337190"/>
                    </a:cubicBezTo>
                    <a:cubicBezTo>
                      <a:pt x="16916" y="357789"/>
                      <a:pt x="22236" y="378098"/>
                      <a:pt x="34653" y="395460"/>
                    </a:cubicBezTo>
                    <a:cubicBezTo>
                      <a:pt x="52100" y="420474"/>
                      <a:pt x="76051" y="427536"/>
                      <a:pt x="103254" y="413700"/>
                    </a:cubicBezTo>
                    <a:cubicBezTo>
                      <a:pt x="115090" y="407816"/>
                      <a:pt x="125138" y="398396"/>
                      <a:pt x="135789" y="390455"/>
                    </a:cubicBezTo>
                    <a:cubicBezTo>
                      <a:pt x="141410" y="386328"/>
                      <a:pt x="147021" y="382213"/>
                      <a:pt x="152643" y="378098"/>
                    </a:cubicBezTo>
                    <a:cubicBezTo>
                      <a:pt x="153526" y="378977"/>
                      <a:pt x="154710" y="379855"/>
                      <a:pt x="155605" y="380745"/>
                    </a:cubicBezTo>
                    <a:cubicBezTo>
                      <a:pt x="154420" y="384571"/>
                      <a:pt x="153827" y="388686"/>
                      <a:pt x="151760" y="391923"/>
                    </a:cubicBezTo>
                    <a:cubicBezTo>
                      <a:pt x="135487" y="415758"/>
                      <a:pt x="113603" y="431941"/>
                      <a:pt x="84634" y="436067"/>
                    </a:cubicBezTo>
                    <a:cubicBezTo>
                      <a:pt x="60974" y="439303"/>
                      <a:pt x="41460" y="429594"/>
                      <a:pt x="26673" y="411342"/>
                    </a:cubicBezTo>
                    <a:cubicBezTo>
                      <a:pt x="7148" y="386918"/>
                      <a:pt x="2130" y="358078"/>
                      <a:pt x="1236" y="327770"/>
                    </a:cubicBezTo>
                    <a:cubicBezTo>
                      <a:pt x="51" y="294514"/>
                      <a:pt x="7450" y="262738"/>
                      <a:pt x="17207" y="230361"/>
                    </a:cubicBezTo>
                    <a:cubicBezTo>
                      <a:pt x="-1424" y="216536"/>
                      <a:pt x="-1123" y="196525"/>
                      <a:pt x="945" y="176221"/>
                    </a:cubicBezTo>
                    <a:cubicBezTo>
                      <a:pt x="4197" y="145027"/>
                      <a:pt x="12479" y="115305"/>
                      <a:pt x="27266" y="87348"/>
                    </a:cubicBezTo>
                    <a:cubicBezTo>
                      <a:pt x="31703" y="79404"/>
                      <a:pt x="37023" y="71753"/>
                      <a:pt x="42935" y="64690"/>
                    </a:cubicBezTo>
                    <a:cubicBezTo>
                      <a:pt x="54469" y="51742"/>
                      <a:pt x="63634" y="51153"/>
                      <a:pt x="76352" y="60864"/>
                    </a:cubicBezTo>
                    <a:close/>
                    <a:moveTo>
                      <a:pt x="71915" y="116777"/>
                    </a:moveTo>
                    <a:cubicBezTo>
                      <a:pt x="69848" y="120308"/>
                      <a:pt x="68361" y="124428"/>
                      <a:pt x="65701" y="126782"/>
                    </a:cubicBezTo>
                    <a:cubicBezTo>
                      <a:pt x="60091" y="131785"/>
                      <a:pt x="53284" y="135610"/>
                      <a:pt x="47070" y="140024"/>
                    </a:cubicBezTo>
                    <a:cubicBezTo>
                      <a:pt x="47964" y="140908"/>
                      <a:pt x="48557" y="141791"/>
                      <a:pt x="49440" y="142967"/>
                    </a:cubicBezTo>
                    <a:cubicBezTo>
                      <a:pt x="59789" y="136788"/>
                      <a:pt x="69848" y="130607"/>
                      <a:pt x="81672" y="123546"/>
                    </a:cubicBezTo>
                    <a:cubicBezTo>
                      <a:pt x="77537" y="120896"/>
                      <a:pt x="74575" y="118837"/>
                      <a:pt x="71915" y="116777"/>
                    </a:cubicBezTo>
                    <a:cubicBezTo>
                      <a:pt x="68361" y="113245"/>
                      <a:pt x="65109" y="109419"/>
                      <a:pt x="60974" y="104711"/>
                    </a:cubicBezTo>
                    <a:cubicBezTo>
                      <a:pt x="48255" y="116188"/>
                      <a:pt x="36430" y="126782"/>
                      <a:pt x="24605" y="137376"/>
                    </a:cubicBezTo>
                    <a:cubicBezTo>
                      <a:pt x="25187" y="137965"/>
                      <a:pt x="25779" y="138848"/>
                      <a:pt x="26371" y="139436"/>
                    </a:cubicBezTo>
                    <a:cubicBezTo>
                      <a:pt x="30809" y="136788"/>
                      <a:pt x="34955" y="133845"/>
                      <a:pt x="39682" y="131490"/>
                    </a:cubicBezTo>
                    <a:cubicBezTo>
                      <a:pt x="50323" y="126194"/>
                      <a:pt x="61264" y="121485"/>
                      <a:pt x="71915" y="116777"/>
                    </a:cubicBezTo>
                    <a:close/>
                    <a:moveTo>
                      <a:pt x="233963" y="10543"/>
                    </a:moveTo>
                    <a:cubicBezTo>
                      <a:pt x="182506" y="4952"/>
                      <a:pt x="133129" y="19077"/>
                      <a:pt x="98828" y="49094"/>
                    </a:cubicBezTo>
                    <a:cubicBezTo>
                      <a:pt x="70440" y="74107"/>
                      <a:pt x="67769" y="80875"/>
                      <a:pt x="100002" y="105006"/>
                    </a:cubicBezTo>
                    <a:cubicBezTo>
                      <a:pt x="159740" y="149735"/>
                      <a:pt x="226865" y="180340"/>
                      <a:pt x="297545" y="203588"/>
                    </a:cubicBezTo>
                    <a:cubicBezTo>
                      <a:pt x="300496" y="204471"/>
                      <a:pt x="306118" y="202116"/>
                      <a:pt x="308487" y="199468"/>
                    </a:cubicBezTo>
                    <a:cubicBezTo>
                      <a:pt x="315282" y="191229"/>
                      <a:pt x="320312" y="182105"/>
                      <a:pt x="326816" y="173572"/>
                    </a:cubicBezTo>
                    <a:cubicBezTo>
                      <a:pt x="356981" y="132962"/>
                      <a:pt x="353137" y="83230"/>
                      <a:pt x="316467" y="48210"/>
                    </a:cubicBezTo>
                    <a:cubicBezTo>
                      <a:pt x="292214" y="25551"/>
                      <a:pt x="263535" y="14664"/>
                      <a:pt x="233963" y="10543"/>
                    </a:cubicBezTo>
                    <a:close/>
                    <a:moveTo>
                      <a:pt x="92022" y="135316"/>
                    </a:moveTo>
                    <a:cubicBezTo>
                      <a:pt x="91731" y="133845"/>
                      <a:pt x="91429" y="132668"/>
                      <a:pt x="91139" y="131197"/>
                    </a:cubicBezTo>
                    <a:cubicBezTo>
                      <a:pt x="86702" y="132668"/>
                      <a:pt x="81672" y="133550"/>
                      <a:pt x="77828" y="136198"/>
                    </a:cubicBezTo>
                    <a:cubicBezTo>
                      <a:pt x="58906" y="150618"/>
                      <a:pt x="40566" y="165332"/>
                      <a:pt x="21644" y="180046"/>
                    </a:cubicBezTo>
                    <a:cubicBezTo>
                      <a:pt x="18090" y="182695"/>
                      <a:pt x="14547" y="185048"/>
                      <a:pt x="10400" y="187991"/>
                    </a:cubicBezTo>
                    <a:cubicBezTo>
                      <a:pt x="8925" y="205943"/>
                      <a:pt x="11585" y="217715"/>
                      <a:pt x="17799" y="223010"/>
                    </a:cubicBezTo>
                    <a:cubicBezTo>
                      <a:pt x="19867" y="218594"/>
                      <a:pt x="20761" y="212710"/>
                      <a:pt x="24304" y="209763"/>
                    </a:cubicBezTo>
                    <a:cubicBezTo>
                      <a:pt x="47663" y="190346"/>
                      <a:pt x="71915" y="171806"/>
                      <a:pt x="95867" y="152973"/>
                    </a:cubicBezTo>
                    <a:cubicBezTo>
                      <a:pt x="98236" y="151207"/>
                      <a:pt x="100896" y="149735"/>
                      <a:pt x="103254" y="148264"/>
                    </a:cubicBezTo>
                    <a:cubicBezTo>
                      <a:pt x="104148" y="149147"/>
                      <a:pt x="104740" y="150030"/>
                      <a:pt x="105624" y="150913"/>
                    </a:cubicBezTo>
                    <a:cubicBezTo>
                      <a:pt x="90547" y="175337"/>
                      <a:pt x="64818" y="189463"/>
                      <a:pt x="43527" y="210063"/>
                    </a:cubicBezTo>
                    <a:cubicBezTo>
                      <a:pt x="50624" y="210942"/>
                      <a:pt x="55944" y="211531"/>
                      <a:pt x="61264" y="211832"/>
                    </a:cubicBezTo>
                    <a:cubicBezTo>
                      <a:pt x="64818" y="212121"/>
                      <a:pt x="69546" y="212710"/>
                      <a:pt x="71915" y="210942"/>
                    </a:cubicBezTo>
                    <a:cubicBezTo>
                      <a:pt x="84332" y="201528"/>
                      <a:pt x="96157" y="191523"/>
                      <a:pt x="108283" y="181812"/>
                    </a:cubicBezTo>
                    <a:cubicBezTo>
                      <a:pt x="113022" y="178280"/>
                      <a:pt x="118342" y="175631"/>
                      <a:pt x="123662" y="172689"/>
                    </a:cubicBezTo>
                    <a:cubicBezTo>
                      <a:pt x="117158" y="180929"/>
                      <a:pt x="110351" y="187991"/>
                      <a:pt x="103556" y="194759"/>
                    </a:cubicBezTo>
                    <a:cubicBezTo>
                      <a:pt x="96749" y="201528"/>
                      <a:pt x="89652" y="208002"/>
                      <a:pt x="81672" y="215658"/>
                    </a:cubicBezTo>
                    <a:cubicBezTo>
                      <a:pt x="86702" y="216236"/>
                      <a:pt x="90245" y="216536"/>
                      <a:pt x="93799" y="216826"/>
                    </a:cubicBezTo>
                    <a:cubicBezTo>
                      <a:pt x="93206" y="216247"/>
                      <a:pt x="92614" y="215357"/>
                      <a:pt x="92022" y="214768"/>
                    </a:cubicBezTo>
                    <a:cubicBezTo>
                      <a:pt x="105925" y="200940"/>
                      <a:pt x="119817" y="187108"/>
                      <a:pt x="133721" y="173278"/>
                    </a:cubicBezTo>
                    <a:cubicBezTo>
                      <a:pt x="134894" y="174454"/>
                      <a:pt x="136079" y="175631"/>
                      <a:pt x="137566" y="176809"/>
                    </a:cubicBezTo>
                    <a:cubicBezTo>
                      <a:pt x="125730" y="190346"/>
                      <a:pt x="113905" y="203883"/>
                      <a:pt x="100594" y="219184"/>
                    </a:cubicBezTo>
                    <a:cubicBezTo>
                      <a:pt x="115090" y="218594"/>
                      <a:pt x="118040" y="205941"/>
                      <a:pt x="126322" y="200057"/>
                    </a:cubicBezTo>
                    <a:cubicBezTo>
                      <a:pt x="134894" y="193877"/>
                      <a:pt x="141701" y="185048"/>
                      <a:pt x="149390" y="177692"/>
                    </a:cubicBezTo>
                    <a:cubicBezTo>
                      <a:pt x="131642" y="164449"/>
                      <a:pt x="114788" y="152090"/>
                      <a:pt x="97934" y="139436"/>
                    </a:cubicBezTo>
                    <a:cubicBezTo>
                      <a:pt x="88769" y="147087"/>
                      <a:pt x="79895" y="155033"/>
                      <a:pt x="70440" y="162389"/>
                    </a:cubicBezTo>
                    <a:cubicBezTo>
                      <a:pt x="61264" y="169746"/>
                      <a:pt x="52100" y="176809"/>
                      <a:pt x="42343" y="183283"/>
                    </a:cubicBezTo>
                    <a:cubicBezTo>
                      <a:pt x="32876" y="189168"/>
                      <a:pt x="27266" y="201233"/>
                      <a:pt x="13954" y="201528"/>
                    </a:cubicBezTo>
                    <a:cubicBezTo>
                      <a:pt x="34061" y="172395"/>
                      <a:pt x="66886" y="158269"/>
                      <a:pt x="92022" y="135315"/>
                    </a:cubicBezTo>
                    <a:close/>
                    <a:moveTo>
                      <a:pt x="58314" y="94412"/>
                    </a:moveTo>
                    <a:cubicBezTo>
                      <a:pt x="61566" y="97944"/>
                      <a:pt x="65109" y="102946"/>
                      <a:pt x="69848" y="106478"/>
                    </a:cubicBezTo>
                    <a:cubicBezTo>
                      <a:pt x="80197" y="114422"/>
                      <a:pt x="92022" y="120603"/>
                      <a:pt x="101186" y="129725"/>
                    </a:cubicBezTo>
                    <a:cubicBezTo>
                      <a:pt x="121885" y="150325"/>
                      <a:pt x="147021" y="163567"/>
                      <a:pt x="173051" y="175632"/>
                    </a:cubicBezTo>
                    <a:cubicBezTo>
                      <a:pt x="204691" y="190346"/>
                      <a:pt x="236622" y="205059"/>
                      <a:pt x="269157" y="218005"/>
                    </a:cubicBezTo>
                    <a:cubicBezTo>
                      <a:pt x="288079" y="225657"/>
                      <a:pt x="308185" y="230072"/>
                      <a:pt x="328001" y="235667"/>
                    </a:cubicBezTo>
                    <a:cubicBezTo>
                      <a:pt x="335690" y="237724"/>
                      <a:pt x="339233" y="233309"/>
                      <a:pt x="341010" y="227425"/>
                    </a:cubicBezTo>
                    <a:cubicBezTo>
                      <a:pt x="331253" y="226546"/>
                      <a:pt x="322379" y="226246"/>
                      <a:pt x="314098" y="224478"/>
                    </a:cubicBezTo>
                    <a:cubicBezTo>
                      <a:pt x="274768" y="215658"/>
                      <a:pt x="238399" y="198880"/>
                      <a:pt x="202914" y="180046"/>
                    </a:cubicBezTo>
                    <a:cubicBezTo>
                      <a:pt x="164467" y="159447"/>
                      <a:pt x="126915" y="137670"/>
                      <a:pt x="93497" y="109126"/>
                    </a:cubicBezTo>
                    <a:cubicBezTo>
                      <a:pt x="81382" y="98826"/>
                      <a:pt x="70440" y="87938"/>
                      <a:pt x="71614" y="69693"/>
                    </a:cubicBezTo>
                    <a:cubicBezTo>
                      <a:pt x="72206" y="61159"/>
                      <a:pt x="63343" y="57628"/>
                      <a:pt x="56827" y="63807"/>
                    </a:cubicBezTo>
                    <a:cubicBezTo>
                      <a:pt x="50032" y="69987"/>
                      <a:pt x="44410" y="77344"/>
                      <a:pt x="37313" y="85290"/>
                    </a:cubicBezTo>
                    <a:cubicBezTo>
                      <a:pt x="43818" y="86173"/>
                      <a:pt x="47663" y="86760"/>
                      <a:pt x="52994" y="87643"/>
                    </a:cubicBezTo>
                    <a:cubicBezTo>
                      <a:pt x="50032" y="93823"/>
                      <a:pt x="47663" y="98237"/>
                      <a:pt x="45304" y="102652"/>
                    </a:cubicBezTo>
                    <a:cubicBezTo>
                      <a:pt x="46187" y="103240"/>
                      <a:pt x="46780" y="103828"/>
                      <a:pt x="47663" y="104711"/>
                    </a:cubicBezTo>
                    <a:cubicBezTo>
                      <a:pt x="50915" y="101180"/>
                      <a:pt x="54167" y="98237"/>
                      <a:pt x="58314" y="94412"/>
                    </a:cubicBezTo>
                    <a:close/>
                    <a:moveTo>
                      <a:pt x="140516" y="215068"/>
                    </a:moveTo>
                    <a:cubicBezTo>
                      <a:pt x="141109" y="216247"/>
                      <a:pt x="141701" y="217126"/>
                      <a:pt x="142293" y="218305"/>
                    </a:cubicBezTo>
                    <a:cubicBezTo>
                      <a:pt x="160332" y="212710"/>
                      <a:pt x="178371" y="207119"/>
                      <a:pt x="196700" y="201528"/>
                    </a:cubicBezTo>
                    <a:cubicBezTo>
                      <a:pt x="161215" y="183283"/>
                      <a:pt x="170972" y="179164"/>
                      <a:pt x="146730" y="208002"/>
                    </a:cubicBezTo>
                    <a:cubicBezTo>
                      <a:pt x="144663" y="210063"/>
                      <a:pt x="142584" y="212421"/>
                      <a:pt x="140516" y="215068"/>
                    </a:cubicBezTo>
                    <a:close/>
                    <a:moveTo>
                      <a:pt x="310845" y="205648"/>
                    </a:moveTo>
                    <a:cubicBezTo>
                      <a:pt x="310845" y="206236"/>
                      <a:pt x="311147" y="206826"/>
                      <a:pt x="311147" y="207708"/>
                    </a:cubicBezTo>
                    <a:cubicBezTo>
                      <a:pt x="318534" y="208591"/>
                      <a:pt x="325933" y="209179"/>
                      <a:pt x="334796" y="210352"/>
                    </a:cubicBezTo>
                    <a:cubicBezTo>
                      <a:pt x="331253" y="206236"/>
                      <a:pt x="328884" y="203293"/>
                      <a:pt x="325933" y="200057"/>
                    </a:cubicBezTo>
                    <a:cubicBezTo>
                      <a:pt x="320904" y="201823"/>
                      <a:pt x="315875" y="203588"/>
                      <a:pt x="310845" y="2056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orme libre : forme 125">
                <a:extLst>
                  <a:ext uri="{FF2B5EF4-FFF2-40B4-BE49-F238E27FC236}">
                    <a16:creationId xmlns:a16="http://schemas.microsoft.com/office/drawing/2014/main" id="{BD3E1BCF-FE47-440A-80D1-9D11BB26318B}"/>
                  </a:ext>
                </a:extLst>
              </p:cNvPr>
              <p:cNvSpPr/>
              <p:nvPr/>
            </p:nvSpPr>
            <p:spPr>
              <a:xfrm>
                <a:off x="3147748" y="2205182"/>
                <a:ext cx="323574" cy="154334"/>
              </a:xfrm>
              <a:custGeom>
                <a:avLst/>
                <a:gdLst>
                  <a:gd name="connsiteX0" fmla="*/ 323567 w 323574"/>
                  <a:gd name="connsiteY0" fmla="*/ 13046 h 154334"/>
                  <a:gd name="connsiteX1" fmla="*/ 306120 w 323574"/>
                  <a:gd name="connsiteY1" fmla="*/ 38049 h 154334"/>
                  <a:gd name="connsiteX2" fmla="*/ 308490 w 323574"/>
                  <a:gd name="connsiteY2" fmla="*/ 40406 h 154334"/>
                  <a:gd name="connsiteX3" fmla="*/ 307607 w 323574"/>
                  <a:gd name="connsiteY3" fmla="*/ 50116 h 154334"/>
                  <a:gd name="connsiteX4" fmla="*/ 246986 w 323574"/>
                  <a:gd name="connsiteY4" fmla="*/ 136636 h 154334"/>
                  <a:gd name="connsiteX5" fmla="*/ 245209 w 323574"/>
                  <a:gd name="connsiteY5" fmla="*/ 144577 h 154334"/>
                  <a:gd name="connsiteX6" fmla="*/ 225695 w 323574"/>
                  <a:gd name="connsiteY6" fmla="*/ 153119 h 154334"/>
                  <a:gd name="connsiteX7" fmla="*/ 205577 w 323574"/>
                  <a:gd name="connsiteY7" fmla="*/ 143109 h 154334"/>
                  <a:gd name="connsiteX8" fmla="*/ 72946 w 323574"/>
                  <a:gd name="connsiteY8" fmla="*/ 72805 h 154334"/>
                  <a:gd name="connsiteX9" fmla="*/ 5821 w 323574"/>
                  <a:gd name="connsiteY9" fmla="*/ 57501 h 154334"/>
                  <a:gd name="connsiteX10" fmla="*/ 20473 w 323574"/>
                  <a:gd name="connsiteY10" fmla="*/ 511 h 154334"/>
                  <a:gd name="connsiteX11" fmla="*/ 58451 w 323574"/>
                  <a:gd name="connsiteY11" fmla="*/ 12479 h 154334"/>
                  <a:gd name="connsiteX12" fmla="*/ 67325 w 323574"/>
                  <a:gd name="connsiteY12" fmla="*/ 16305 h 154334"/>
                  <a:gd name="connsiteX13" fmla="*/ 67034 w 323574"/>
                  <a:gd name="connsiteY13" fmla="*/ 19541 h 154334"/>
                  <a:gd name="connsiteX14" fmla="*/ 55791 w 323574"/>
                  <a:gd name="connsiteY14" fmla="*/ 20720 h 154334"/>
                  <a:gd name="connsiteX15" fmla="*/ 12918 w 323574"/>
                  <a:gd name="connsiteY15" fmla="*/ 46913 h 154334"/>
                  <a:gd name="connsiteX16" fmla="*/ 17053 w 323574"/>
                  <a:gd name="connsiteY16" fmla="*/ 57790 h 154334"/>
                  <a:gd name="connsiteX17" fmla="*/ 62888 w 323574"/>
                  <a:gd name="connsiteY17" fmla="*/ 65443 h 154334"/>
                  <a:gd name="connsiteX18" fmla="*/ 57568 w 323574"/>
                  <a:gd name="connsiteY18" fmla="*/ 59559 h 154334"/>
                  <a:gd name="connsiteX19" fmla="*/ 59635 w 323574"/>
                  <a:gd name="connsiteY19" fmla="*/ 58091 h 154334"/>
                  <a:gd name="connsiteX20" fmla="*/ 74131 w 323574"/>
                  <a:gd name="connsiteY20" fmla="*/ 56912 h 154334"/>
                  <a:gd name="connsiteX21" fmla="*/ 76791 w 323574"/>
                  <a:gd name="connsiteY21" fmla="*/ 56912 h 154334"/>
                  <a:gd name="connsiteX22" fmla="*/ 131790 w 323574"/>
                  <a:gd name="connsiteY22" fmla="*/ 83750 h 154334"/>
                  <a:gd name="connsiteX23" fmla="*/ 223325 w 323574"/>
                  <a:gd name="connsiteY23" fmla="*/ 131631 h 154334"/>
                  <a:gd name="connsiteX24" fmla="*/ 242839 w 323574"/>
                  <a:gd name="connsiteY24" fmla="*/ 124869 h 154334"/>
                  <a:gd name="connsiteX25" fmla="*/ 323567 w 323574"/>
                  <a:gd name="connsiteY25" fmla="*/ 13046 h 154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23574" h="154334">
                    <a:moveTo>
                      <a:pt x="323567" y="13046"/>
                    </a:moveTo>
                    <a:cubicBezTo>
                      <a:pt x="323567" y="13046"/>
                      <a:pt x="322371" y="20898"/>
                      <a:pt x="306120" y="38049"/>
                    </a:cubicBezTo>
                    <a:lnTo>
                      <a:pt x="308490" y="40406"/>
                    </a:lnTo>
                    <a:cubicBezTo>
                      <a:pt x="319912" y="34478"/>
                      <a:pt x="307607" y="50116"/>
                      <a:pt x="307607" y="50116"/>
                    </a:cubicBezTo>
                    <a:cubicBezTo>
                      <a:pt x="280392" y="74251"/>
                      <a:pt x="269160" y="108975"/>
                      <a:pt x="246986" y="136636"/>
                    </a:cubicBezTo>
                    <a:cubicBezTo>
                      <a:pt x="245500" y="138694"/>
                      <a:pt x="245801" y="141930"/>
                      <a:pt x="245209" y="144577"/>
                    </a:cubicBezTo>
                    <a:cubicBezTo>
                      <a:pt x="243734" y="151640"/>
                      <a:pt x="231898" y="156645"/>
                      <a:pt x="225695" y="153119"/>
                    </a:cubicBezTo>
                    <a:cubicBezTo>
                      <a:pt x="219190" y="149582"/>
                      <a:pt x="212674" y="145167"/>
                      <a:pt x="205577" y="143109"/>
                    </a:cubicBezTo>
                    <a:cubicBezTo>
                      <a:pt x="157083" y="115014"/>
                      <a:pt x="122033" y="87520"/>
                      <a:pt x="72946" y="72805"/>
                    </a:cubicBezTo>
                    <a:cubicBezTo>
                      <a:pt x="44804" y="87676"/>
                      <a:pt x="15131" y="82704"/>
                      <a:pt x="5821" y="57501"/>
                    </a:cubicBezTo>
                    <a:cubicBezTo>
                      <a:pt x="-1824" y="18952"/>
                      <a:pt x="-6149" y="-4027"/>
                      <a:pt x="20473" y="511"/>
                    </a:cubicBezTo>
                    <a:cubicBezTo>
                      <a:pt x="38277" y="6873"/>
                      <a:pt x="45151" y="8942"/>
                      <a:pt x="58451" y="12479"/>
                    </a:cubicBezTo>
                    <a:cubicBezTo>
                      <a:pt x="61412" y="13357"/>
                      <a:pt x="64363" y="14836"/>
                      <a:pt x="67325" y="16305"/>
                    </a:cubicBezTo>
                    <a:cubicBezTo>
                      <a:pt x="67325" y="17484"/>
                      <a:pt x="67034" y="18662"/>
                      <a:pt x="67034" y="19541"/>
                    </a:cubicBezTo>
                    <a:cubicBezTo>
                      <a:pt x="63189" y="19830"/>
                      <a:pt x="59345" y="21310"/>
                      <a:pt x="55791" y="20720"/>
                    </a:cubicBezTo>
                    <a:cubicBezTo>
                      <a:pt x="-10810" y="-11657"/>
                      <a:pt x="11711" y="39928"/>
                      <a:pt x="12918" y="46913"/>
                    </a:cubicBezTo>
                    <a:cubicBezTo>
                      <a:pt x="14114" y="53887"/>
                      <a:pt x="14717" y="55188"/>
                      <a:pt x="17053" y="57790"/>
                    </a:cubicBezTo>
                    <a:cubicBezTo>
                      <a:pt x="31996" y="72839"/>
                      <a:pt x="42871" y="78278"/>
                      <a:pt x="62888" y="65443"/>
                    </a:cubicBezTo>
                    <a:cubicBezTo>
                      <a:pt x="61111" y="63685"/>
                      <a:pt x="59635" y="61617"/>
                      <a:pt x="57568" y="59559"/>
                    </a:cubicBezTo>
                    <a:cubicBezTo>
                      <a:pt x="58753" y="58680"/>
                      <a:pt x="59043" y="58091"/>
                      <a:pt x="59635" y="58091"/>
                    </a:cubicBezTo>
                    <a:cubicBezTo>
                      <a:pt x="64363" y="57501"/>
                      <a:pt x="69102" y="57212"/>
                      <a:pt x="74131" y="56912"/>
                    </a:cubicBezTo>
                    <a:cubicBezTo>
                      <a:pt x="75014" y="56912"/>
                      <a:pt x="76199" y="56623"/>
                      <a:pt x="76791" y="56912"/>
                    </a:cubicBezTo>
                    <a:cubicBezTo>
                      <a:pt x="99178" y="69925"/>
                      <a:pt x="112120" y="70648"/>
                      <a:pt x="131790" y="83750"/>
                    </a:cubicBezTo>
                    <a:cubicBezTo>
                      <a:pt x="161453" y="99777"/>
                      <a:pt x="188433" y="117094"/>
                      <a:pt x="223325" y="131631"/>
                    </a:cubicBezTo>
                    <a:cubicBezTo>
                      <a:pt x="232792" y="134278"/>
                      <a:pt x="238112" y="132521"/>
                      <a:pt x="242839" y="124869"/>
                    </a:cubicBezTo>
                    <a:cubicBezTo>
                      <a:pt x="268579" y="85184"/>
                      <a:pt x="302276" y="8653"/>
                      <a:pt x="323567" y="1304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orme libre : forme 126">
                <a:extLst>
                  <a:ext uri="{FF2B5EF4-FFF2-40B4-BE49-F238E27FC236}">
                    <a16:creationId xmlns:a16="http://schemas.microsoft.com/office/drawing/2014/main" id="{8A550D3B-9BF1-4937-83EA-19C265CD9241}"/>
                  </a:ext>
                </a:extLst>
              </p:cNvPr>
              <p:cNvSpPr/>
              <p:nvPr/>
            </p:nvSpPr>
            <p:spPr>
              <a:xfrm>
                <a:off x="3484589" y="2175453"/>
                <a:ext cx="74968" cy="453842"/>
              </a:xfrm>
              <a:custGeom>
                <a:avLst/>
                <a:gdLst>
                  <a:gd name="connsiteX0" fmla="*/ -8 w 74968"/>
                  <a:gd name="connsiteY0" fmla="*/ 900 h 453842"/>
                  <a:gd name="connsiteX1" fmla="*/ 16254 w 74968"/>
                  <a:gd name="connsiteY1" fmla="*/ 9141 h 453842"/>
                  <a:gd name="connsiteX2" fmla="*/ 66235 w 74968"/>
                  <a:gd name="connsiteY2" fmla="*/ 129495 h 453842"/>
                  <a:gd name="connsiteX3" fmla="*/ 66525 w 74968"/>
                  <a:gd name="connsiteY3" fmla="*/ 339027 h 453842"/>
                  <a:gd name="connsiteX4" fmla="*/ 53516 w 74968"/>
                  <a:gd name="connsiteY4" fmla="*/ 427014 h 453842"/>
                  <a:gd name="connsiteX5" fmla="*/ 43759 w 74968"/>
                  <a:gd name="connsiteY5" fmla="*/ 453786 h 453842"/>
                  <a:gd name="connsiteX6" fmla="*/ 38137 w 74968"/>
                  <a:gd name="connsiteY6" fmla="*/ 452907 h 453842"/>
                  <a:gd name="connsiteX7" fmla="*/ 36662 w 74968"/>
                  <a:gd name="connsiteY7" fmla="*/ 430251 h 453842"/>
                  <a:gd name="connsiteX8" fmla="*/ 49973 w 74968"/>
                  <a:gd name="connsiteY8" fmla="*/ 329606 h 453842"/>
                  <a:gd name="connsiteX9" fmla="*/ 49079 w 74968"/>
                  <a:gd name="connsiteY9" fmla="*/ 127437 h 453842"/>
                  <a:gd name="connsiteX10" fmla="*/ 5021 w 74968"/>
                  <a:gd name="connsiteY10" fmla="*/ 11199 h 453842"/>
                  <a:gd name="connsiteX11" fmla="*/ -8 w 74968"/>
                  <a:gd name="connsiteY11" fmla="*/ 900 h 453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968" h="453842">
                    <a:moveTo>
                      <a:pt x="-8" y="900"/>
                    </a:moveTo>
                    <a:cubicBezTo>
                      <a:pt x="10643" y="-2637"/>
                      <a:pt x="13303" y="4426"/>
                      <a:pt x="16254" y="9141"/>
                    </a:cubicBezTo>
                    <a:cubicBezTo>
                      <a:pt x="41099" y="45923"/>
                      <a:pt x="57953" y="85940"/>
                      <a:pt x="66235" y="129495"/>
                    </a:cubicBezTo>
                    <a:cubicBezTo>
                      <a:pt x="79535" y="199242"/>
                      <a:pt x="75992" y="269279"/>
                      <a:pt x="66525" y="339027"/>
                    </a:cubicBezTo>
                    <a:cubicBezTo>
                      <a:pt x="62390" y="368445"/>
                      <a:pt x="58545" y="397874"/>
                      <a:pt x="53516" y="427014"/>
                    </a:cubicBezTo>
                    <a:cubicBezTo>
                      <a:pt x="52041" y="436135"/>
                      <a:pt x="47011" y="444966"/>
                      <a:pt x="43759" y="453786"/>
                    </a:cubicBezTo>
                    <a:cubicBezTo>
                      <a:pt x="41982" y="453496"/>
                      <a:pt x="39914" y="453196"/>
                      <a:pt x="38137" y="452907"/>
                    </a:cubicBezTo>
                    <a:cubicBezTo>
                      <a:pt x="37545" y="445255"/>
                      <a:pt x="35779" y="437603"/>
                      <a:pt x="36662" y="430251"/>
                    </a:cubicBezTo>
                    <a:cubicBezTo>
                      <a:pt x="40797" y="396695"/>
                      <a:pt x="45536" y="363151"/>
                      <a:pt x="49973" y="329606"/>
                    </a:cubicBezTo>
                    <a:cubicBezTo>
                      <a:pt x="58836" y="262216"/>
                      <a:pt x="61798" y="194527"/>
                      <a:pt x="49079" y="127437"/>
                    </a:cubicBezTo>
                    <a:cubicBezTo>
                      <a:pt x="41390" y="86241"/>
                      <a:pt x="26603" y="47391"/>
                      <a:pt x="5021" y="11199"/>
                    </a:cubicBezTo>
                    <a:cubicBezTo>
                      <a:pt x="3837" y="7962"/>
                      <a:pt x="2361" y="5015"/>
                      <a:pt x="-8" y="9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orme libre : forme 127">
                <a:extLst>
                  <a:ext uri="{FF2B5EF4-FFF2-40B4-BE49-F238E27FC236}">
                    <a16:creationId xmlns:a16="http://schemas.microsoft.com/office/drawing/2014/main" id="{DEE51C93-6773-487B-8B10-0BF482A75103}"/>
                  </a:ext>
                </a:extLst>
              </p:cNvPr>
              <p:cNvSpPr/>
              <p:nvPr/>
            </p:nvSpPr>
            <p:spPr>
              <a:xfrm>
                <a:off x="3230716" y="2106591"/>
                <a:ext cx="218979" cy="185153"/>
              </a:xfrm>
              <a:custGeom>
                <a:avLst/>
                <a:gdLst>
                  <a:gd name="connsiteX0" fmla="*/ 190885 w 218979"/>
                  <a:gd name="connsiteY0" fmla="*/ 74466 h 185153"/>
                  <a:gd name="connsiteX1" fmla="*/ 190293 w 218979"/>
                  <a:gd name="connsiteY1" fmla="*/ 59752 h 185153"/>
                  <a:gd name="connsiteX2" fmla="*/ 188516 w 218979"/>
                  <a:gd name="connsiteY2" fmla="*/ 22381 h 185153"/>
                  <a:gd name="connsiteX3" fmla="*/ 170176 w 218979"/>
                  <a:gd name="connsiteY3" fmla="*/ 10024 h 185153"/>
                  <a:gd name="connsiteX4" fmla="*/ 160418 w 218979"/>
                  <a:gd name="connsiteY4" fmla="*/ 9724 h 185153"/>
                  <a:gd name="connsiteX5" fmla="*/ 197390 w 218979"/>
                  <a:gd name="connsiteY5" fmla="*/ 11203 h 185153"/>
                  <a:gd name="connsiteX6" fmla="*/ 205080 w 218979"/>
                  <a:gd name="connsiteY6" fmla="*/ 61520 h 185153"/>
                  <a:gd name="connsiteX7" fmla="*/ 203895 w 218979"/>
                  <a:gd name="connsiteY7" fmla="*/ 72698 h 185153"/>
                  <a:gd name="connsiteX8" fmla="*/ 218972 w 218979"/>
                  <a:gd name="connsiteY8" fmla="*/ 80940 h 185153"/>
                  <a:gd name="connsiteX9" fmla="*/ 214837 w 218979"/>
                  <a:gd name="connsiteY9" fmla="*/ 83887 h 185153"/>
                  <a:gd name="connsiteX10" fmla="*/ 183788 w 218979"/>
                  <a:gd name="connsiteY10" fmla="*/ 100659 h 185153"/>
                  <a:gd name="connsiteX11" fmla="*/ 171405 w 218979"/>
                  <a:gd name="connsiteY11" fmla="*/ 130300 h 185153"/>
                  <a:gd name="connsiteX12" fmla="*/ 153891 w 218979"/>
                  <a:gd name="connsiteY12" fmla="*/ 170785 h 185153"/>
                  <a:gd name="connsiteX13" fmla="*/ 134679 w 218979"/>
                  <a:gd name="connsiteY13" fmla="*/ 183431 h 185153"/>
                  <a:gd name="connsiteX14" fmla="*/ 71130 w 218979"/>
                  <a:gd name="connsiteY14" fmla="*/ 162376 h 185153"/>
                  <a:gd name="connsiteX15" fmla="*/ 7681 w 218979"/>
                  <a:gd name="connsiteY15" fmla="*/ 132157 h 185153"/>
                  <a:gd name="connsiteX16" fmla="*/ -8 w 218979"/>
                  <a:gd name="connsiteY16" fmla="*/ 124806 h 185153"/>
                  <a:gd name="connsiteX17" fmla="*/ 9749 w 218979"/>
                  <a:gd name="connsiteY17" fmla="*/ 119511 h 185153"/>
                  <a:gd name="connsiteX18" fmla="*/ 48710 w 218979"/>
                  <a:gd name="connsiteY18" fmla="*/ 134805 h 185153"/>
                  <a:gd name="connsiteX19" fmla="*/ 127582 w 218979"/>
                  <a:gd name="connsiteY19" fmla="*/ 167837 h 185153"/>
                  <a:gd name="connsiteX20" fmla="*/ 137932 w 218979"/>
                  <a:gd name="connsiteY20" fmla="*/ 170785 h 185153"/>
                  <a:gd name="connsiteX21" fmla="*/ 190885 w 218979"/>
                  <a:gd name="connsiteY21" fmla="*/ 74466 h 18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8979" h="185153">
                    <a:moveTo>
                      <a:pt x="190885" y="74466"/>
                    </a:moveTo>
                    <a:cubicBezTo>
                      <a:pt x="190584" y="71230"/>
                      <a:pt x="189701" y="65346"/>
                      <a:pt x="190293" y="59752"/>
                    </a:cubicBezTo>
                    <a:cubicBezTo>
                      <a:pt x="191176" y="47106"/>
                      <a:pt x="193244" y="35038"/>
                      <a:pt x="188516" y="22381"/>
                    </a:cubicBezTo>
                    <a:cubicBezTo>
                      <a:pt x="184962" y="12961"/>
                      <a:pt x="180827" y="7666"/>
                      <a:pt x="170176" y="10024"/>
                    </a:cubicBezTo>
                    <a:cubicBezTo>
                      <a:pt x="167516" y="10614"/>
                      <a:pt x="164565" y="10024"/>
                      <a:pt x="160418" y="9724"/>
                    </a:cubicBezTo>
                    <a:cubicBezTo>
                      <a:pt x="172545" y="-4401"/>
                      <a:pt x="189701" y="-2633"/>
                      <a:pt x="197390" y="11203"/>
                    </a:cubicBezTo>
                    <a:cubicBezTo>
                      <a:pt x="206253" y="27086"/>
                      <a:pt x="208030" y="43869"/>
                      <a:pt x="205080" y="61520"/>
                    </a:cubicBezTo>
                    <a:cubicBezTo>
                      <a:pt x="204487" y="65346"/>
                      <a:pt x="204185" y="69172"/>
                      <a:pt x="203895" y="72698"/>
                    </a:cubicBezTo>
                    <a:cubicBezTo>
                      <a:pt x="208622" y="75356"/>
                      <a:pt x="213350" y="78003"/>
                      <a:pt x="218972" y="80940"/>
                    </a:cubicBezTo>
                    <a:cubicBezTo>
                      <a:pt x="216312" y="82708"/>
                      <a:pt x="215429" y="84176"/>
                      <a:pt x="214837" y="83887"/>
                    </a:cubicBezTo>
                    <a:cubicBezTo>
                      <a:pt x="198564" y="78292"/>
                      <a:pt x="189120" y="88303"/>
                      <a:pt x="183788" y="100659"/>
                    </a:cubicBezTo>
                    <a:cubicBezTo>
                      <a:pt x="168421" y="136273"/>
                      <a:pt x="185599" y="94397"/>
                      <a:pt x="171405" y="130300"/>
                    </a:cubicBezTo>
                    <a:cubicBezTo>
                      <a:pt x="160765" y="157071"/>
                      <a:pt x="165269" y="143024"/>
                      <a:pt x="153891" y="170785"/>
                    </a:cubicBezTo>
                    <a:cubicBezTo>
                      <a:pt x="152718" y="185789"/>
                      <a:pt x="148873" y="186968"/>
                      <a:pt x="134679" y="183431"/>
                    </a:cubicBezTo>
                    <a:cubicBezTo>
                      <a:pt x="115154" y="178726"/>
                      <a:pt x="90946" y="166492"/>
                      <a:pt x="71130" y="162376"/>
                    </a:cubicBezTo>
                    <a:cubicBezTo>
                      <a:pt x="41546" y="144892"/>
                      <a:pt x="39590" y="143091"/>
                      <a:pt x="7681" y="132157"/>
                    </a:cubicBezTo>
                    <a:cubicBezTo>
                      <a:pt x="4731" y="131568"/>
                      <a:pt x="2663" y="127453"/>
                      <a:pt x="-8" y="124806"/>
                    </a:cubicBezTo>
                    <a:cubicBezTo>
                      <a:pt x="3244" y="123037"/>
                      <a:pt x="6798" y="118922"/>
                      <a:pt x="9749" y="119511"/>
                    </a:cubicBezTo>
                    <a:cubicBezTo>
                      <a:pt x="23060" y="121569"/>
                      <a:pt x="35321" y="126507"/>
                      <a:pt x="48710" y="134805"/>
                    </a:cubicBezTo>
                    <a:cubicBezTo>
                      <a:pt x="76986" y="153623"/>
                      <a:pt x="95942" y="161654"/>
                      <a:pt x="127582" y="167837"/>
                    </a:cubicBezTo>
                    <a:cubicBezTo>
                      <a:pt x="131125" y="168427"/>
                      <a:pt x="134377" y="169606"/>
                      <a:pt x="137932" y="170785"/>
                    </a:cubicBezTo>
                    <a:cubicBezTo>
                      <a:pt x="170924" y="98769"/>
                      <a:pt x="142972" y="140388"/>
                      <a:pt x="190885" y="744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orme libre : forme 128">
                <a:extLst>
                  <a:ext uri="{FF2B5EF4-FFF2-40B4-BE49-F238E27FC236}">
                    <a16:creationId xmlns:a16="http://schemas.microsoft.com/office/drawing/2014/main" id="{8066B963-388C-4B11-9E12-86A5D855E34E}"/>
                  </a:ext>
                </a:extLst>
              </p:cNvPr>
              <p:cNvSpPr/>
              <p:nvPr/>
            </p:nvSpPr>
            <p:spPr>
              <a:xfrm>
                <a:off x="3303011" y="2370037"/>
                <a:ext cx="214402" cy="256365"/>
              </a:xfrm>
              <a:custGeom>
                <a:avLst/>
                <a:gdLst>
                  <a:gd name="connsiteX0" fmla="*/ 53633 w 214402"/>
                  <a:gd name="connsiteY0" fmla="*/ 1411 h 256365"/>
                  <a:gd name="connsiteX1" fmla="*/ 48302 w 214402"/>
                  <a:gd name="connsiteY1" fmla="*/ 24656 h 256365"/>
                  <a:gd name="connsiteX2" fmla="*/ 12426 w 214402"/>
                  <a:gd name="connsiteY2" fmla="*/ 181814 h 256365"/>
                  <a:gd name="connsiteX3" fmla="*/ 40523 w 214402"/>
                  <a:gd name="connsiteY3" fmla="*/ 228605 h 256365"/>
                  <a:gd name="connsiteX4" fmla="*/ 68319 w 214402"/>
                  <a:gd name="connsiteY4" fmla="*/ 234778 h 256365"/>
                  <a:gd name="connsiteX5" fmla="*/ 170036 w 214402"/>
                  <a:gd name="connsiteY5" fmla="*/ 241840 h 256365"/>
                  <a:gd name="connsiteX6" fmla="*/ 199016 w 214402"/>
                  <a:gd name="connsiteY6" fmla="*/ 236835 h 256365"/>
                  <a:gd name="connsiteX7" fmla="*/ 212026 w 214402"/>
                  <a:gd name="connsiteY7" fmla="*/ 233899 h 256365"/>
                  <a:gd name="connsiteX8" fmla="*/ 214395 w 214402"/>
                  <a:gd name="connsiteY8" fmla="*/ 236835 h 256365"/>
                  <a:gd name="connsiteX9" fmla="*/ 205230 w 214402"/>
                  <a:gd name="connsiteY9" fmla="*/ 247134 h 256365"/>
                  <a:gd name="connsiteX10" fmla="*/ 168851 w 214402"/>
                  <a:gd name="connsiteY10" fmla="*/ 256266 h 256365"/>
                  <a:gd name="connsiteX11" fmla="*/ 60920 w 214402"/>
                  <a:gd name="connsiteY11" fmla="*/ 247134 h 256365"/>
                  <a:gd name="connsiteX12" fmla="*/ 24843 w 214402"/>
                  <a:gd name="connsiteY12" fmla="*/ 235078 h 256365"/>
                  <a:gd name="connsiteX13" fmla="*/ 892 w 214402"/>
                  <a:gd name="connsiteY13" fmla="*/ 190344 h 256365"/>
                  <a:gd name="connsiteX14" fmla="*/ 42692 w 214402"/>
                  <a:gd name="connsiteY14" fmla="*/ 11710 h 256365"/>
                  <a:gd name="connsiteX15" fmla="*/ 50381 w 214402"/>
                  <a:gd name="connsiteY15" fmla="*/ -57 h 256365"/>
                  <a:gd name="connsiteX16" fmla="*/ 53633 w 214402"/>
                  <a:gd name="connsiteY16" fmla="*/ 1411 h 25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4402" h="256365">
                    <a:moveTo>
                      <a:pt x="53633" y="1411"/>
                    </a:moveTo>
                    <a:cubicBezTo>
                      <a:pt x="51856" y="9063"/>
                      <a:pt x="49789" y="16715"/>
                      <a:pt x="48302" y="24656"/>
                    </a:cubicBezTo>
                    <a:cubicBezTo>
                      <a:pt x="44457" y="42608"/>
                      <a:pt x="15980" y="163862"/>
                      <a:pt x="12426" y="181814"/>
                    </a:cubicBezTo>
                    <a:cubicBezTo>
                      <a:pt x="7106" y="208885"/>
                      <a:pt x="13610" y="220063"/>
                      <a:pt x="40523" y="228605"/>
                    </a:cubicBezTo>
                    <a:cubicBezTo>
                      <a:pt x="49688" y="231541"/>
                      <a:pt x="59143" y="233899"/>
                      <a:pt x="68319" y="234778"/>
                    </a:cubicBezTo>
                    <a:cubicBezTo>
                      <a:pt x="102318" y="237725"/>
                      <a:pt x="136037" y="240372"/>
                      <a:pt x="170036" y="241840"/>
                    </a:cubicBezTo>
                    <a:cubicBezTo>
                      <a:pt x="179502" y="242140"/>
                      <a:pt x="189561" y="238604"/>
                      <a:pt x="199016" y="236835"/>
                    </a:cubicBezTo>
                    <a:cubicBezTo>
                      <a:pt x="203453" y="235956"/>
                      <a:pt x="207600" y="234778"/>
                      <a:pt x="212026" y="233899"/>
                    </a:cubicBezTo>
                    <a:cubicBezTo>
                      <a:pt x="212920" y="234778"/>
                      <a:pt x="213512" y="235667"/>
                      <a:pt x="214395" y="236835"/>
                    </a:cubicBezTo>
                    <a:cubicBezTo>
                      <a:pt x="211433" y="240372"/>
                      <a:pt x="209075" y="245967"/>
                      <a:pt x="205230" y="247134"/>
                    </a:cubicBezTo>
                    <a:cubicBezTo>
                      <a:pt x="193406" y="251261"/>
                      <a:pt x="180977" y="256855"/>
                      <a:pt x="168851" y="256266"/>
                    </a:cubicBezTo>
                    <a:cubicBezTo>
                      <a:pt x="132785" y="254787"/>
                      <a:pt x="96707" y="251261"/>
                      <a:pt x="60920" y="247134"/>
                    </a:cubicBezTo>
                    <a:cubicBezTo>
                      <a:pt x="48503" y="245666"/>
                      <a:pt x="36377" y="240372"/>
                      <a:pt x="24843" y="235078"/>
                    </a:cubicBezTo>
                    <a:cubicBezTo>
                      <a:pt x="5619" y="225947"/>
                      <a:pt x="-2953" y="210943"/>
                      <a:pt x="892" y="190344"/>
                    </a:cubicBezTo>
                    <a:cubicBezTo>
                      <a:pt x="5329" y="165041"/>
                      <a:pt x="36477" y="36724"/>
                      <a:pt x="42692" y="11710"/>
                    </a:cubicBezTo>
                    <a:cubicBezTo>
                      <a:pt x="43876" y="7295"/>
                      <a:pt x="47710" y="3769"/>
                      <a:pt x="50381" y="-57"/>
                    </a:cubicBezTo>
                    <a:cubicBezTo>
                      <a:pt x="51554" y="232"/>
                      <a:pt x="52739" y="822"/>
                      <a:pt x="53633" y="14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orme libre : forme 129">
                <a:extLst>
                  <a:ext uri="{FF2B5EF4-FFF2-40B4-BE49-F238E27FC236}">
                    <a16:creationId xmlns:a16="http://schemas.microsoft.com/office/drawing/2014/main" id="{4B0FEF18-6668-4B3A-8E0A-02E2C260907C}"/>
                  </a:ext>
                </a:extLst>
              </p:cNvPr>
              <p:cNvSpPr/>
              <p:nvPr/>
            </p:nvSpPr>
            <p:spPr>
              <a:xfrm>
                <a:off x="3421777" y="1964471"/>
                <a:ext cx="76633" cy="73778"/>
              </a:xfrm>
              <a:custGeom>
                <a:avLst/>
                <a:gdLst>
                  <a:gd name="connsiteX0" fmla="*/ 31756 w 76633"/>
                  <a:gd name="connsiteY0" fmla="*/ 7355 h 73778"/>
                  <a:gd name="connsiteX1" fmla="*/ 67241 w 76633"/>
                  <a:gd name="connsiteY1" fmla="*/ 5598 h 73778"/>
                  <a:gd name="connsiteX2" fmla="*/ 72561 w 76633"/>
                  <a:gd name="connsiteY2" fmla="*/ 36784 h 73778"/>
                  <a:gd name="connsiteX3" fmla="*/ 51862 w 76633"/>
                  <a:gd name="connsiteY3" fmla="*/ 55915 h 73778"/>
                  <a:gd name="connsiteX4" fmla="*/ 7503 w 76633"/>
                  <a:gd name="connsiteY4" fmla="*/ 73566 h 73778"/>
                  <a:gd name="connsiteX5" fmla="*/ 406 w 76633"/>
                  <a:gd name="connsiteY5" fmla="*/ 71508 h 73778"/>
                  <a:gd name="connsiteX6" fmla="*/ 1591 w 76633"/>
                  <a:gd name="connsiteY6" fmla="*/ 65035 h 73778"/>
                  <a:gd name="connsiteX7" fmla="*/ 14902 w 76633"/>
                  <a:gd name="connsiteY7" fmla="*/ 57383 h 73778"/>
                  <a:gd name="connsiteX8" fmla="*/ 54522 w 76633"/>
                  <a:gd name="connsiteY8" fmla="*/ 40021 h 73778"/>
                  <a:gd name="connsiteX9" fmla="*/ 63989 w 76633"/>
                  <a:gd name="connsiteY9" fmla="*/ 27664 h 73778"/>
                  <a:gd name="connsiteX10" fmla="*/ 51270 w 76633"/>
                  <a:gd name="connsiteY10" fmla="*/ 7355 h 73778"/>
                  <a:gd name="connsiteX11" fmla="*/ 31756 w 76633"/>
                  <a:gd name="connsiteY11" fmla="*/ 7355 h 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633" h="73778">
                    <a:moveTo>
                      <a:pt x="31756" y="7355"/>
                    </a:moveTo>
                    <a:cubicBezTo>
                      <a:pt x="41222" y="-2054"/>
                      <a:pt x="56892" y="-2355"/>
                      <a:pt x="67241" y="5598"/>
                    </a:cubicBezTo>
                    <a:cubicBezTo>
                      <a:pt x="76708" y="12660"/>
                      <a:pt x="79960" y="25896"/>
                      <a:pt x="72561" y="36784"/>
                    </a:cubicBezTo>
                    <a:cubicBezTo>
                      <a:pt x="67241" y="44437"/>
                      <a:pt x="60144" y="51499"/>
                      <a:pt x="51862" y="55915"/>
                    </a:cubicBezTo>
                    <a:cubicBezTo>
                      <a:pt x="37970" y="63267"/>
                      <a:pt x="22591" y="68271"/>
                      <a:pt x="7503" y="73566"/>
                    </a:cubicBezTo>
                    <a:cubicBezTo>
                      <a:pt x="5435" y="74155"/>
                      <a:pt x="1892" y="72987"/>
                      <a:pt x="406" y="71508"/>
                    </a:cubicBezTo>
                    <a:cubicBezTo>
                      <a:pt x="-477" y="70629"/>
                      <a:pt x="115" y="65925"/>
                      <a:pt x="1591" y="65035"/>
                    </a:cubicBezTo>
                    <a:cubicBezTo>
                      <a:pt x="5737" y="62099"/>
                      <a:pt x="10174" y="59440"/>
                      <a:pt x="14902" y="57383"/>
                    </a:cubicBezTo>
                    <a:cubicBezTo>
                      <a:pt x="27911" y="51499"/>
                      <a:pt x="41513" y="46494"/>
                      <a:pt x="54522" y="40021"/>
                    </a:cubicBezTo>
                    <a:cubicBezTo>
                      <a:pt x="58669" y="37963"/>
                      <a:pt x="62212" y="32369"/>
                      <a:pt x="63989" y="27664"/>
                    </a:cubicBezTo>
                    <a:cubicBezTo>
                      <a:pt x="68426" y="17065"/>
                      <a:pt x="62513" y="8534"/>
                      <a:pt x="51270" y="7355"/>
                    </a:cubicBezTo>
                    <a:cubicBezTo>
                      <a:pt x="45358" y="7066"/>
                      <a:pt x="39155" y="7355"/>
                      <a:pt x="31756" y="73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orme libre : forme 130">
                <a:extLst>
                  <a:ext uri="{FF2B5EF4-FFF2-40B4-BE49-F238E27FC236}">
                    <a16:creationId xmlns:a16="http://schemas.microsoft.com/office/drawing/2014/main" id="{ED09D9E1-2C4C-440B-8C6C-3C541D3D4E81}"/>
                  </a:ext>
                </a:extLst>
              </p:cNvPr>
              <p:cNvSpPr/>
              <p:nvPr/>
            </p:nvSpPr>
            <p:spPr>
              <a:xfrm>
                <a:off x="3435670" y="2260950"/>
                <a:ext cx="52339" cy="52085"/>
              </a:xfrm>
              <a:custGeom>
                <a:avLst/>
                <a:gdLst>
                  <a:gd name="connsiteX0" fmla="*/ -8 w 52339"/>
                  <a:gd name="connsiteY0" fmla="*/ 48202 h 52085"/>
                  <a:gd name="connsiteX1" fmla="*/ 52331 w 52339"/>
                  <a:gd name="connsiteY1" fmla="*/ -57 h 52085"/>
                  <a:gd name="connsiteX2" fmla="*/ 3837 w 52339"/>
                  <a:gd name="connsiteY2" fmla="*/ 52028 h 52085"/>
                  <a:gd name="connsiteX3" fmla="*/ -8 w 52339"/>
                  <a:gd name="connsiteY3" fmla="*/ 48202 h 5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39" h="52085">
                    <a:moveTo>
                      <a:pt x="-8" y="48202"/>
                    </a:moveTo>
                    <a:cubicBezTo>
                      <a:pt x="13896" y="28783"/>
                      <a:pt x="33119" y="14068"/>
                      <a:pt x="52331" y="-57"/>
                    </a:cubicBezTo>
                    <a:cubicBezTo>
                      <a:pt x="38137" y="19362"/>
                      <a:pt x="20993" y="35545"/>
                      <a:pt x="3837" y="52028"/>
                    </a:cubicBezTo>
                    <a:cubicBezTo>
                      <a:pt x="2652" y="50849"/>
                      <a:pt x="1479" y="49381"/>
                      <a:pt x="-8" y="4820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orme libre : forme 131">
                <a:extLst>
                  <a:ext uri="{FF2B5EF4-FFF2-40B4-BE49-F238E27FC236}">
                    <a16:creationId xmlns:a16="http://schemas.microsoft.com/office/drawing/2014/main" id="{97916E7C-011A-4C7B-A9F4-EE52C83E35D7}"/>
                  </a:ext>
                </a:extLst>
              </p:cNvPr>
              <p:cNvSpPr/>
              <p:nvPr/>
            </p:nvSpPr>
            <p:spPr>
              <a:xfrm>
                <a:off x="3423700" y="2242376"/>
                <a:ext cx="61515" cy="57090"/>
              </a:xfrm>
              <a:custGeom>
                <a:avLst/>
                <a:gdLst>
                  <a:gd name="connsiteX0" fmla="*/ 61507 w 61515"/>
                  <a:gd name="connsiteY0" fmla="*/ 1411 h 57090"/>
                  <a:gd name="connsiteX1" fmla="*/ 4139 w 61515"/>
                  <a:gd name="connsiteY1" fmla="*/ 57033 h 57090"/>
                  <a:gd name="connsiteX2" fmla="*/ -8 w 61515"/>
                  <a:gd name="connsiteY2" fmla="*/ 52918 h 57090"/>
                  <a:gd name="connsiteX3" fmla="*/ 59440 w 61515"/>
                  <a:gd name="connsiteY3" fmla="*/ -57 h 57090"/>
                  <a:gd name="connsiteX4" fmla="*/ 61507 w 61515"/>
                  <a:gd name="connsiteY4" fmla="*/ 1411 h 5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15" h="57090">
                    <a:moveTo>
                      <a:pt x="61507" y="1411"/>
                    </a:moveTo>
                    <a:cubicBezTo>
                      <a:pt x="45536" y="23188"/>
                      <a:pt x="24837" y="39972"/>
                      <a:pt x="4139" y="57033"/>
                    </a:cubicBezTo>
                    <a:cubicBezTo>
                      <a:pt x="2663" y="55565"/>
                      <a:pt x="1479" y="54097"/>
                      <a:pt x="-8" y="52918"/>
                    </a:cubicBezTo>
                    <a:lnTo>
                      <a:pt x="59440" y="-57"/>
                    </a:lnTo>
                    <a:cubicBezTo>
                      <a:pt x="60322" y="243"/>
                      <a:pt x="59440" y="-57"/>
                      <a:pt x="61507" y="14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orme libre : forme 132">
                <a:extLst>
                  <a:ext uri="{FF2B5EF4-FFF2-40B4-BE49-F238E27FC236}">
                    <a16:creationId xmlns:a16="http://schemas.microsoft.com/office/drawing/2014/main" id="{D5BE72D2-B136-42B4-AA68-060817CC1F9D}"/>
                  </a:ext>
                </a:extLst>
              </p:cNvPr>
              <p:cNvSpPr/>
              <p:nvPr/>
            </p:nvSpPr>
            <p:spPr>
              <a:xfrm>
                <a:off x="3428088" y="1991314"/>
                <a:ext cx="33432" cy="19708"/>
              </a:xfrm>
              <a:custGeom>
                <a:avLst/>
                <a:gdLst>
                  <a:gd name="connsiteX0" fmla="*/ 33425 w 33432"/>
                  <a:gd name="connsiteY0" fmla="*/ -57 h 19708"/>
                  <a:gd name="connsiteX1" fmla="*/ 28105 w 33432"/>
                  <a:gd name="connsiteY1" fmla="*/ 16415 h 19708"/>
                  <a:gd name="connsiteX2" fmla="*/ 3271 w 33432"/>
                  <a:gd name="connsiteY2" fmla="*/ 19651 h 19708"/>
                  <a:gd name="connsiteX3" fmla="*/ 18 w 33432"/>
                  <a:gd name="connsiteY3" fmla="*/ 16415 h 19708"/>
                  <a:gd name="connsiteX4" fmla="*/ 3271 w 33432"/>
                  <a:gd name="connsiteY4" fmla="*/ 11710 h 19708"/>
                  <a:gd name="connsiteX5" fmla="*/ 33425 w 33432"/>
                  <a:gd name="connsiteY5" fmla="*/ -57 h 1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32" h="19708">
                    <a:moveTo>
                      <a:pt x="33425" y="-57"/>
                    </a:moveTo>
                    <a:cubicBezTo>
                      <a:pt x="31067" y="7884"/>
                      <a:pt x="30765" y="15825"/>
                      <a:pt x="28105" y="16415"/>
                    </a:cubicBezTo>
                    <a:cubicBezTo>
                      <a:pt x="20416" y="19062"/>
                      <a:pt x="11553" y="19062"/>
                      <a:pt x="3271" y="19651"/>
                    </a:cubicBezTo>
                    <a:cubicBezTo>
                      <a:pt x="2086" y="19651"/>
                      <a:pt x="-283" y="17305"/>
                      <a:pt x="18" y="16415"/>
                    </a:cubicBezTo>
                    <a:cubicBezTo>
                      <a:pt x="309" y="14658"/>
                      <a:pt x="1784" y="12300"/>
                      <a:pt x="3271" y="11710"/>
                    </a:cubicBezTo>
                    <a:cubicBezTo>
                      <a:pt x="12134" y="7884"/>
                      <a:pt x="21310" y="4347"/>
                      <a:pt x="33425" y="-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orme libre : forme 133">
                <a:extLst>
                  <a:ext uri="{FF2B5EF4-FFF2-40B4-BE49-F238E27FC236}">
                    <a16:creationId xmlns:a16="http://schemas.microsoft.com/office/drawing/2014/main" id="{AA632543-7465-4DB6-894A-426806EB34EC}"/>
                  </a:ext>
                </a:extLst>
              </p:cNvPr>
              <p:cNvSpPr/>
              <p:nvPr/>
            </p:nvSpPr>
            <p:spPr>
              <a:xfrm>
                <a:off x="3306903" y="1742623"/>
                <a:ext cx="270206" cy="194532"/>
              </a:xfrm>
              <a:custGeom>
                <a:avLst/>
                <a:gdLst>
                  <a:gd name="connsiteX0" fmla="*/ 157572 w 270206"/>
                  <a:gd name="connsiteY0" fmla="*/ 1143 h 194532"/>
                  <a:gd name="connsiteX1" fmla="*/ 239775 w 270206"/>
                  <a:gd name="connsiteY1" fmla="*/ 38811 h 194532"/>
                  <a:gd name="connsiteX2" fmla="*/ 250124 w 270206"/>
                  <a:gd name="connsiteY2" fmla="*/ 164173 h 194532"/>
                  <a:gd name="connsiteX3" fmla="*/ 231795 w 270206"/>
                  <a:gd name="connsiteY3" fmla="*/ 190069 h 194532"/>
                  <a:gd name="connsiteX4" fmla="*/ 220853 w 270206"/>
                  <a:gd name="connsiteY4" fmla="*/ 194188 h 194532"/>
                  <a:gd name="connsiteX5" fmla="*/ 23321 w 270206"/>
                  <a:gd name="connsiteY5" fmla="*/ 95606 h 194532"/>
                  <a:gd name="connsiteX6" fmla="*/ 22136 w 270206"/>
                  <a:gd name="connsiteY6" fmla="*/ 39694 h 194532"/>
                  <a:gd name="connsiteX7" fmla="*/ 157572 w 270206"/>
                  <a:gd name="connsiteY7" fmla="*/ 1143 h 194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0206" h="194532">
                    <a:moveTo>
                      <a:pt x="157572" y="1143"/>
                    </a:moveTo>
                    <a:cubicBezTo>
                      <a:pt x="187145" y="4969"/>
                      <a:pt x="216125" y="16151"/>
                      <a:pt x="239775" y="38811"/>
                    </a:cubicBezTo>
                    <a:cubicBezTo>
                      <a:pt x="276154" y="73830"/>
                      <a:pt x="280289" y="123857"/>
                      <a:pt x="250124" y="164173"/>
                    </a:cubicBezTo>
                    <a:cubicBezTo>
                      <a:pt x="243921" y="172706"/>
                      <a:pt x="238601" y="181829"/>
                      <a:pt x="231795" y="190069"/>
                    </a:cubicBezTo>
                    <a:cubicBezTo>
                      <a:pt x="229727" y="192717"/>
                      <a:pt x="223815" y="195365"/>
                      <a:pt x="220853" y="194188"/>
                    </a:cubicBezTo>
                    <a:cubicBezTo>
                      <a:pt x="150184" y="170941"/>
                      <a:pt x="83349" y="140042"/>
                      <a:pt x="23321" y="95606"/>
                    </a:cubicBezTo>
                    <a:cubicBezTo>
                      <a:pt x="-8912" y="71476"/>
                      <a:pt x="-6252" y="64708"/>
                      <a:pt x="22136" y="39694"/>
                    </a:cubicBezTo>
                    <a:cubicBezTo>
                      <a:pt x="56738" y="9677"/>
                      <a:pt x="106116" y="-4448"/>
                      <a:pt x="157572" y="1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orme libre : forme 134">
                <a:extLst>
                  <a:ext uri="{FF2B5EF4-FFF2-40B4-BE49-F238E27FC236}">
                    <a16:creationId xmlns:a16="http://schemas.microsoft.com/office/drawing/2014/main" id="{ED48F3C8-4E05-4A00-BBCC-54B9FD3AB5DF}"/>
                  </a:ext>
                </a:extLst>
              </p:cNvPr>
              <p:cNvSpPr/>
              <p:nvPr/>
            </p:nvSpPr>
            <p:spPr>
              <a:xfrm>
                <a:off x="3240232" y="1864183"/>
                <a:ext cx="139377" cy="91818"/>
              </a:xfrm>
              <a:custGeom>
                <a:avLst/>
                <a:gdLst>
                  <a:gd name="connsiteX0" fmla="*/ 82302 w 139377"/>
                  <a:gd name="connsiteY0" fmla="*/ 4357 h 91818"/>
                  <a:gd name="connsiteX1" fmla="*/ 3944 w 139377"/>
                  <a:gd name="connsiteY1" fmla="*/ 70275 h 91818"/>
                  <a:gd name="connsiteX2" fmla="*/ 32332 w 139377"/>
                  <a:gd name="connsiteY2" fmla="*/ 52029 h 91818"/>
                  <a:gd name="connsiteX3" fmla="*/ 60419 w 139377"/>
                  <a:gd name="connsiteY3" fmla="*/ 31136 h 91818"/>
                  <a:gd name="connsiteX4" fmla="*/ 87924 w 139377"/>
                  <a:gd name="connsiteY4" fmla="*/ 8182 h 91818"/>
                  <a:gd name="connsiteX5" fmla="*/ 139369 w 139377"/>
                  <a:gd name="connsiteY5" fmla="*/ 46438 h 91818"/>
                  <a:gd name="connsiteX6" fmla="*/ 116312 w 139377"/>
                  <a:gd name="connsiteY6" fmla="*/ 68804 h 91818"/>
                  <a:gd name="connsiteX7" fmla="*/ 90584 w 139377"/>
                  <a:gd name="connsiteY7" fmla="*/ 87935 h 91818"/>
                  <a:gd name="connsiteX8" fmla="*/ 127544 w 139377"/>
                  <a:gd name="connsiteY8" fmla="*/ 45555 h 91818"/>
                  <a:gd name="connsiteX9" fmla="*/ 123700 w 139377"/>
                  <a:gd name="connsiteY9" fmla="*/ 42025 h 91818"/>
                  <a:gd name="connsiteX10" fmla="*/ 82012 w 139377"/>
                  <a:gd name="connsiteY10" fmla="*/ 83520 h 91818"/>
                  <a:gd name="connsiteX11" fmla="*/ 83778 w 139377"/>
                  <a:gd name="connsiteY11" fmla="*/ 85577 h 91818"/>
                  <a:gd name="connsiteX12" fmla="*/ 71662 w 139377"/>
                  <a:gd name="connsiteY12" fmla="*/ 84398 h 91818"/>
                  <a:gd name="connsiteX13" fmla="*/ 93535 w 139377"/>
                  <a:gd name="connsiteY13" fmla="*/ 63506 h 91818"/>
                  <a:gd name="connsiteX14" fmla="*/ 113652 w 139377"/>
                  <a:gd name="connsiteY14" fmla="*/ 41436 h 91818"/>
                  <a:gd name="connsiteX15" fmla="*/ 98273 w 139377"/>
                  <a:gd name="connsiteY15" fmla="*/ 50558 h 91818"/>
                  <a:gd name="connsiteX16" fmla="*/ 61894 w 139377"/>
                  <a:gd name="connsiteY16" fmla="*/ 79694 h 91818"/>
                  <a:gd name="connsiteX17" fmla="*/ 51254 w 139377"/>
                  <a:gd name="connsiteY17" fmla="*/ 80572 h 91818"/>
                  <a:gd name="connsiteX18" fmla="*/ 33506 w 139377"/>
                  <a:gd name="connsiteY18" fmla="*/ 78804 h 91818"/>
                  <a:gd name="connsiteX19" fmla="*/ 95613 w 139377"/>
                  <a:gd name="connsiteY19" fmla="*/ 19659 h 91818"/>
                  <a:gd name="connsiteX20" fmla="*/ 93244 w 139377"/>
                  <a:gd name="connsiteY20" fmla="*/ 17011 h 91818"/>
                  <a:gd name="connsiteX21" fmla="*/ 85856 w 139377"/>
                  <a:gd name="connsiteY21" fmla="*/ 21720 h 91818"/>
                  <a:gd name="connsiteX22" fmla="*/ 14294 w 139377"/>
                  <a:gd name="connsiteY22" fmla="*/ 78515 h 91818"/>
                  <a:gd name="connsiteX23" fmla="*/ 7789 w 139377"/>
                  <a:gd name="connsiteY23" fmla="*/ 91761 h 91818"/>
                  <a:gd name="connsiteX24" fmla="*/ 390 w 139377"/>
                  <a:gd name="connsiteY24" fmla="*/ 56738 h 91818"/>
                  <a:gd name="connsiteX25" fmla="*/ 11623 w 139377"/>
                  <a:gd name="connsiteY25" fmla="*/ 48793 h 91818"/>
                  <a:gd name="connsiteX26" fmla="*/ 67818 w 139377"/>
                  <a:gd name="connsiteY26" fmla="*/ 4946 h 91818"/>
                  <a:gd name="connsiteX27" fmla="*/ 81118 w 139377"/>
                  <a:gd name="connsiteY27" fmla="*/ -57 h 91818"/>
                  <a:gd name="connsiteX28" fmla="*/ 82302 w 139377"/>
                  <a:gd name="connsiteY28" fmla="*/ 4357 h 91818"/>
                  <a:gd name="connsiteX29" fmla="*/ 108030 w 139377"/>
                  <a:gd name="connsiteY29" fmla="*/ 29960 h 91818"/>
                  <a:gd name="connsiteX30" fmla="*/ 106555 w 139377"/>
                  <a:gd name="connsiteY30" fmla="*/ 28193 h 91818"/>
                  <a:gd name="connsiteX31" fmla="*/ 48292 w 139377"/>
                  <a:gd name="connsiteY31" fmla="*/ 72334 h 91818"/>
                  <a:gd name="connsiteX32" fmla="*/ 48292 w 139377"/>
                  <a:gd name="connsiteY32" fmla="*/ 77926 h 91818"/>
                  <a:gd name="connsiteX33" fmla="*/ 55099 w 139377"/>
                  <a:gd name="connsiteY33" fmla="*/ 77338 h 91818"/>
                  <a:gd name="connsiteX34" fmla="*/ 108030 w 139377"/>
                  <a:gd name="connsiteY34" fmla="*/ 29960 h 91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39377" h="91818">
                    <a:moveTo>
                      <a:pt x="82302" y="4357"/>
                    </a:moveTo>
                    <a:cubicBezTo>
                      <a:pt x="57167" y="27310"/>
                      <a:pt x="24341" y="41436"/>
                      <a:pt x="3944" y="70275"/>
                    </a:cubicBezTo>
                    <a:cubicBezTo>
                      <a:pt x="17244" y="69980"/>
                      <a:pt x="22866" y="58210"/>
                      <a:pt x="32332" y="52029"/>
                    </a:cubicBezTo>
                    <a:cubicBezTo>
                      <a:pt x="42090" y="45850"/>
                      <a:pt x="51254" y="38493"/>
                      <a:pt x="60419" y="31136"/>
                    </a:cubicBezTo>
                    <a:cubicBezTo>
                      <a:pt x="69885" y="23779"/>
                      <a:pt x="78759" y="15833"/>
                      <a:pt x="87924" y="8182"/>
                    </a:cubicBezTo>
                    <a:cubicBezTo>
                      <a:pt x="104778" y="20542"/>
                      <a:pt x="121632" y="33196"/>
                      <a:pt x="139369" y="46438"/>
                    </a:cubicBezTo>
                    <a:cubicBezTo>
                      <a:pt x="131982" y="53796"/>
                      <a:pt x="125175" y="62330"/>
                      <a:pt x="116312" y="68804"/>
                    </a:cubicBezTo>
                    <a:cubicBezTo>
                      <a:pt x="108321" y="74689"/>
                      <a:pt x="105371" y="87346"/>
                      <a:pt x="90584" y="87935"/>
                    </a:cubicBezTo>
                    <a:cubicBezTo>
                      <a:pt x="103884" y="72629"/>
                      <a:pt x="115720" y="59092"/>
                      <a:pt x="127544" y="45555"/>
                    </a:cubicBezTo>
                    <a:cubicBezTo>
                      <a:pt x="126360" y="44378"/>
                      <a:pt x="125175" y="43202"/>
                      <a:pt x="123700" y="42025"/>
                    </a:cubicBezTo>
                    <a:cubicBezTo>
                      <a:pt x="109807" y="55855"/>
                      <a:pt x="95904" y="69686"/>
                      <a:pt x="82012" y="83520"/>
                    </a:cubicBezTo>
                    <a:cubicBezTo>
                      <a:pt x="82593" y="84109"/>
                      <a:pt x="83185" y="84988"/>
                      <a:pt x="83778" y="85577"/>
                    </a:cubicBezTo>
                    <a:cubicBezTo>
                      <a:pt x="80235" y="85277"/>
                      <a:pt x="76982" y="84699"/>
                      <a:pt x="71662" y="84398"/>
                    </a:cubicBezTo>
                    <a:cubicBezTo>
                      <a:pt x="79642" y="76749"/>
                      <a:pt x="86438" y="70275"/>
                      <a:pt x="93535" y="63506"/>
                    </a:cubicBezTo>
                    <a:cubicBezTo>
                      <a:pt x="100341" y="56738"/>
                      <a:pt x="107148" y="49676"/>
                      <a:pt x="113652" y="41436"/>
                    </a:cubicBezTo>
                    <a:cubicBezTo>
                      <a:pt x="108623" y="44378"/>
                      <a:pt x="103001" y="47027"/>
                      <a:pt x="98273" y="50558"/>
                    </a:cubicBezTo>
                    <a:cubicBezTo>
                      <a:pt x="85856" y="59975"/>
                      <a:pt x="74322" y="70275"/>
                      <a:pt x="61894" y="79694"/>
                    </a:cubicBezTo>
                    <a:cubicBezTo>
                      <a:pt x="59536" y="81462"/>
                      <a:pt x="54797" y="80572"/>
                      <a:pt x="51254" y="80572"/>
                    </a:cubicBezTo>
                    <a:cubicBezTo>
                      <a:pt x="45934" y="80283"/>
                      <a:pt x="40603" y="79393"/>
                      <a:pt x="33506" y="78804"/>
                    </a:cubicBezTo>
                    <a:cubicBezTo>
                      <a:pt x="54797" y="58504"/>
                      <a:pt x="80525" y="44378"/>
                      <a:pt x="95613" y="19659"/>
                    </a:cubicBezTo>
                    <a:cubicBezTo>
                      <a:pt x="94719" y="18776"/>
                      <a:pt x="94127" y="17894"/>
                      <a:pt x="93244" y="17011"/>
                    </a:cubicBezTo>
                    <a:cubicBezTo>
                      <a:pt x="90875" y="18483"/>
                      <a:pt x="88215" y="19954"/>
                      <a:pt x="85856" y="21720"/>
                    </a:cubicBezTo>
                    <a:cubicBezTo>
                      <a:pt x="61894" y="40554"/>
                      <a:pt x="37943" y="59093"/>
                      <a:pt x="14294" y="78515"/>
                    </a:cubicBezTo>
                    <a:cubicBezTo>
                      <a:pt x="10740" y="81462"/>
                      <a:pt x="9857" y="87635"/>
                      <a:pt x="7789" y="91761"/>
                    </a:cubicBezTo>
                    <a:cubicBezTo>
                      <a:pt x="1575" y="86456"/>
                      <a:pt x="-1085" y="74689"/>
                      <a:pt x="390" y="56738"/>
                    </a:cubicBezTo>
                    <a:cubicBezTo>
                      <a:pt x="4235" y="53796"/>
                      <a:pt x="8080" y="51441"/>
                      <a:pt x="11623" y="48793"/>
                    </a:cubicBezTo>
                    <a:cubicBezTo>
                      <a:pt x="30254" y="34079"/>
                      <a:pt x="48885" y="19366"/>
                      <a:pt x="67818" y="4946"/>
                    </a:cubicBezTo>
                    <a:cubicBezTo>
                      <a:pt x="71361" y="2297"/>
                      <a:pt x="76681" y="1709"/>
                      <a:pt x="81118" y="-57"/>
                    </a:cubicBezTo>
                    <a:cubicBezTo>
                      <a:pt x="81710" y="1414"/>
                      <a:pt x="82012" y="2886"/>
                      <a:pt x="82302" y="4357"/>
                    </a:cubicBezTo>
                    <a:close/>
                    <a:moveTo>
                      <a:pt x="108030" y="29960"/>
                    </a:moveTo>
                    <a:cubicBezTo>
                      <a:pt x="107438" y="29370"/>
                      <a:pt x="106846" y="28782"/>
                      <a:pt x="106555" y="28193"/>
                    </a:cubicBezTo>
                    <a:cubicBezTo>
                      <a:pt x="87030" y="42907"/>
                      <a:pt x="67516" y="57620"/>
                      <a:pt x="48292" y="72334"/>
                    </a:cubicBezTo>
                    <a:cubicBezTo>
                      <a:pt x="47409" y="72924"/>
                      <a:pt x="48292" y="75867"/>
                      <a:pt x="48292" y="77926"/>
                    </a:cubicBezTo>
                    <a:cubicBezTo>
                      <a:pt x="50662" y="77926"/>
                      <a:pt x="53624" y="78515"/>
                      <a:pt x="55099" y="77338"/>
                    </a:cubicBezTo>
                    <a:cubicBezTo>
                      <a:pt x="72545" y="61741"/>
                      <a:pt x="90282" y="45850"/>
                      <a:pt x="108030" y="299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orme libre : forme 135">
                <a:extLst>
                  <a:ext uri="{FF2B5EF4-FFF2-40B4-BE49-F238E27FC236}">
                    <a16:creationId xmlns:a16="http://schemas.microsoft.com/office/drawing/2014/main" id="{F75422C9-FEA4-4EAF-8A07-B639FF76C4CB}"/>
                  </a:ext>
                </a:extLst>
              </p:cNvPr>
              <p:cNvSpPr/>
              <p:nvPr/>
            </p:nvSpPr>
            <p:spPr>
              <a:xfrm>
                <a:off x="3267543" y="1793802"/>
                <a:ext cx="303685" cy="175362"/>
              </a:xfrm>
              <a:custGeom>
                <a:avLst/>
                <a:gdLst>
                  <a:gd name="connsiteX0" fmla="*/ 21283 w 303685"/>
                  <a:gd name="connsiteY0" fmla="*/ 33833 h 175362"/>
                  <a:gd name="connsiteX1" fmla="*/ 10341 w 303685"/>
                  <a:gd name="connsiteY1" fmla="*/ 43838 h 175362"/>
                  <a:gd name="connsiteX2" fmla="*/ 7972 w 303685"/>
                  <a:gd name="connsiteY2" fmla="*/ 41779 h 175362"/>
                  <a:gd name="connsiteX3" fmla="*/ 15661 w 303685"/>
                  <a:gd name="connsiteY3" fmla="*/ 26771 h 175362"/>
                  <a:gd name="connsiteX4" fmla="*/ -8 w 303685"/>
                  <a:gd name="connsiteY4" fmla="*/ 24416 h 175362"/>
                  <a:gd name="connsiteX5" fmla="*/ 19506 w 303685"/>
                  <a:gd name="connsiteY5" fmla="*/ 2935 h 175362"/>
                  <a:gd name="connsiteX6" fmla="*/ 34293 w 303685"/>
                  <a:gd name="connsiteY6" fmla="*/ 8819 h 175362"/>
                  <a:gd name="connsiteX7" fmla="*/ 56176 w 303685"/>
                  <a:gd name="connsiteY7" fmla="*/ 48252 h 175362"/>
                  <a:gd name="connsiteX8" fmla="*/ 165582 w 303685"/>
                  <a:gd name="connsiteY8" fmla="*/ 119173 h 175362"/>
                  <a:gd name="connsiteX9" fmla="*/ 276776 w 303685"/>
                  <a:gd name="connsiteY9" fmla="*/ 163610 h 175362"/>
                  <a:gd name="connsiteX10" fmla="*/ 303678 w 303685"/>
                  <a:gd name="connsiteY10" fmla="*/ 166546 h 175362"/>
                  <a:gd name="connsiteX11" fmla="*/ 290669 w 303685"/>
                  <a:gd name="connsiteY11" fmla="*/ 174787 h 175362"/>
                  <a:gd name="connsiteX12" fmla="*/ 231825 w 303685"/>
                  <a:gd name="connsiteY12" fmla="*/ 157137 h 175362"/>
                  <a:gd name="connsiteX13" fmla="*/ 135719 w 303685"/>
                  <a:gd name="connsiteY13" fmla="*/ 114759 h 175362"/>
                  <a:gd name="connsiteX14" fmla="*/ 63865 w 303685"/>
                  <a:gd name="connsiteY14" fmla="*/ 68852 h 175362"/>
                  <a:gd name="connsiteX15" fmla="*/ 32515 w 303685"/>
                  <a:gd name="connsiteY15" fmla="*/ 45604 h 175362"/>
                  <a:gd name="connsiteX16" fmla="*/ 21283 w 303685"/>
                  <a:gd name="connsiteY16" fmla="*/ 33833 h 17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3685" h="175362">
                    <a:moveTo>
                      <a:pt x="21283" y="33833"/>
                    </a:moveTo>
                    <a:cubicBezTo>
                      <a:pt x="16846" y="37658"/>
                      <a:pt x="13594" y="40896"/>
                      <a:pt x="10341" y="43838"/>
                    </a:cubicBezTo>
                    <a:cubicBezTo>
                      <a:pt x="9447" y="43250"/>
                      <a:pt x="8866" y="42661"/>
                      <a:pt x="7972" y="41779"/>
                    </a:cubicBezTo>
                    <a:cubicBezTo>
                      <a:pt x="10341" y="37365"/>
                      <a:pt x="12409" y="32950"/>
                      <a:pt x="15661" y="26771"/>
                    </a:cubicBezTo>
                    <a:cubicBezTo>
                      <a:pt x="10341" y="25888"/>
                      <a:pt x="6497" y="25299"/>
                      <a:pt x="-8" y="24416"/>
                    </a:cubicBezTo>
                    <a:cubicBezTo>
                      <a:pt x="7089" y="16765"/>
                      <a:pt x="12700" y="9114"/>
                      <a:pt x="19506" y="2935"/>
                    </a:cubicBezTo>
                    <a:cubicBezTo>
                      <a:pt x="26011" y="-2951"/>
                      <a:pt x="34885" y="285"/>
                      <a:pt x="34293" y="8819"/>
                    </a:cubicBezTo>
                    <a:cubicBezTo>
                      <a:pt x="33108" y="27064"/>
                      <a:pt x="44050" y="37953"/>
                      <a:pt x="56176" y="48252"/>
                    </a:cubicBezTo>
                    <a:cubicBezTo>
                      <a:pt x="89594" y="76797"/>
                      <a:pt x="126845" y="98574"/>
                      <a:pt x="165582" y="119173"/>
                    </a:cubicBezTo>
                    <a:cubicBezTo>
                      <a:pt x="201067" y="138006"/>
                      <a:pt x="237447" y="154489"/>
                      <a:pt x="276776" y="163610"/>
                    </a:cubicBezTo>
                    <a:cubicBezTo>
                      <a:pt x="285349" y="165667"/>
                      <a:pt x="294223" y="165667"/>
                      <a:pt x="303678" y="166546"/>
                    </a:cubicBezTo>
                    <a:cubicBezTo>
                      <a:pt x="301610" y="172441"/>
                      <a:pt x="298358" y="176856"/>
                      <a:pt x="290669" y="174787"/>
                    </a:cubicBezTo>
                    <a:cubicBezTo>
                      <a:pt x="270864" y="169204"/>
                      <a:pt x="250746" y="164789"/>
                      <a:pt x="231825" y="157137"/>
                    </a:cubicBezTo>
                    <a:cubicBezTo>
                      <a:pt x="199301" y="144186"/>
                      <a:pt x="167359" y="129472"/>
                      <a:pt x="135719" y="114759"/>
                    </a:cubicBezTo>
                    <a:cubicBezTo>
                      <a:pt x="109700" y="102693"/>
                      <a:pt x="84855" y="89451"/>
                      <a:pt x="63865" y="68852"/>
                    </a:cubicBezTo>
                    <a:cubicBezTo>
                      <a:pt x="54701" y="59729"/>
                      <a:pt x="42865" y="53550"/>
                      <a:pt x="32515" y="45604"/>
                    </a:cubicBezTo>
                    <a:cubicBezTo>
                      <a:pt x="28380" y="42073"/>
                      <a:pt x="24536" y="37070"/>
                      <a:pt x="21283" y="338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orme libre : forme 136">
                <a:extLst>
                  <a:ext uri="{FF2B5EF4-FFF2-40B4-BE49-F238E27FC236}">
                    <a16:creationId xmlns:a16="http://schemas.microsoft.com/office/drawing/2014/main" id="{2BDAC476-318E-4626-A80E-B28DFAFBD11A}"/>
                  </a:ext>
                </a:extLst>
              </p:cNvPr>
              <p:cNvSpPr/>
              <p:nvPr/>
            </p:nvSpPr>
            <p:spPr>
              <a:xfrm>
                <a:off x="3371036" y="1920378"/>
                <a:ext cx="55893" cy="31207"/>
              </a:xfrm>
              <a:custGeom>
                <a:avLst/>
                <a:gdLst>
                  <a:gd name="connsiteX0" fmla="*/ -8 w 55893"/>
                  <a:gd name="connsiteY0" fmla="*/ 27913 h 31207"/>
                  <a:gd name="connsiteX1" fmla="*/ 5905 w 55893"/>
                  <a:gd name="connsiteY1" fmla="*/ 20847 h 31207"/>
                  <a:gd name="connsiteX2" fmla="*/ 55886 w 55893"/>
                  <a:gd name="connsiteY2" fmla="*/ 14373 h 31207"/>
                  <a:gd name="connsiteX3" fmla="*/ 1467 w 55893"/>
                  <a:gd name="connsiteY3" fmla="*/ 31150 h 31207"/>
                  <a:gd name="connsiteX4" fmla="*/ -8 w 55893"/>
                  <a:gd name="connsiteY4" fmla="*/ 27913 h 31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893" h="31207">
                    <a:moveTo>
                      <a:pt x="-8" y="27913"/>
                    </a:moveTo>
                    <a:cubicBezTo>
                      <a:pt x="2060" y="25555"/>
                      <a:pt x="4139" y="23198"/>
                      <a:pt x="5905" y="20847"/>
                    </a:cubicBezTo>
                    <a:cubicBezTo>
                      <a:pt x="30157" y="-7991"/>
                      <a:pt x="20400" y="-3872"/>
                      <a:pt x="55886" y="14373"/>
                    </a:cubicBezTo>
                    <a:cubicBezTo>
                      <a:pt x="37847" y="19964"/>
                      <a:pt x="19808" y="25555"/>
                      <a:pt x="1467" y="31150"/>
                    </a:cubicBezTo>
                    <a:cubicBezTo>
                      <a:pt x="1177" y="29971"/>
                      <a:pt x="584" y="28792"/>
                      <a:pt x="-8" y="279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orme libre : forme 137">
                <a:extLst>
                  <a:ext uri="{FF2B5EF4-FFF2-40B4-BE49-F238E27FC236}">
                    <a16:creationId xmlns:a16="http://schemas.microsoft.com/office/drawing/2014/main" id="{1B65A1CB-E7E7-4679-A9D7-7BEB18D0FCC2}"/>
                  </a:ext>
                </a:extLst>
              </p:cNvPr>
              <p:cNvSpPr/>
              <p:nvPr/>
            </p:nvSpPr>
            <p:spPr>
              <a:xfrm>
                <a:off x="3255125" y="1837992"/>
                <a:ext cx="47309" cy="34724"/>
              </a:xfrm>
              <a:custGeom>
                <a:avLst/>
                <a:gdLst>
                  <a:gd name="connsiteX0" fmla="*/ 47302 w 47309"/>
                  <a:gd name="connsiteY0" fmla="*/ 12008 h 34724"/>
                  <a:gd name="connsiteX1" fmla="*/ 15069 w 47309"/>
                  <a:gd name="connsiteY1" fmla="*/ 26722 h 34724"/>
                  <a:gd name="connsiteX2" fmla="*/ 1758 w 47309"/>
                  <a:gd name="connsiteY2" fmla="*/ 34668 h 34724"/>
                  <a:gd name="connsiteX3" fmla="*/ -8 w 47309"/>
                  <a:gd name="connsiteY3" fmla="*/ 32608 h 34724"/>
                  <a:gd name="connsiteX4" fmla="*/ 36360 w 47309"/>
                  <a:gd name="connsiteY4" fmla="*/ -57 h 34724"/>
                  <a:gd name="connsiteX5" fmla="*/ 47302 w 47309"/>
                  <a:gd name="connsiteY5" fmla="*/ 12008 h 3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309" h="34724">
                    <a:moveTo>
                      <a:pt x="47302" y="12008"/>
                    </a:moveTo>
                    <a:cubicBezTo>
                      <a:pt x="36651" y="17011"/>
                      <a:pt x="25709" y="21719"/>
                      <a:pt x="15069" y="26722"/>
                    </a:cubicBezTo>
                    <a:cubicBezTo>
                      <a:pt x="10342" y="29076"/>
                      <a:pt x="6195" y="32019"/>
                      <a:pt x="1758" y="34668"/>
                    </a:cubicBezTo>
                    <a:cubicBezTo>
                      <a:pt x="1166" y="34079"/>
                      <a:pt x="573" y="33196"/>
                      <a:pt x="-8" y="32608"/>
                    </a:cubicBezTo>
                    <a:cubicBezTo>
                      <a:pt x="11817" y="22014"/>
                      <a:pt x="23641" y="11420"/>
                      <a:pt x="36360" y="-57"/>
                    </a:cubicBezTo>
                    <a:cubicBezTo>
                      <a:pt x="40496" y="4357"/>
                      <a:pt x="43748" y="8183"/>
                      <a:pt x="47302" y="120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orme libre : forme 138">
                <a:extLst>
                  <a:ext uri="{FF2B5EF4-FFF2-40B4-BE49-F238E27FC236}">
                    <a16:creationId xmlns:a16="http://schemas.microsoft.com/office/drawing/2014/main" id="{9DDD0076-CA44-4C18-8564-E7BA012AC62D}"/>
                  </a:ext>
                </a:extLst>
              </p:cNvPr>
              <p:cNvSpPr/>
              <p:nvPr/>
            </p:nvSpPr>
            <p:spPr>
              <a:xfrm>
                <a:off x="3277300" y="1850057"/>
                <a:ext cx="34602" cy="25895"/>
              </a:xfrm>
              <a:custGeom>
                <a:avLst/>
                <a:gdLst>
                  <a:gd name="connsiteX0" fmla="*/ 24826 w 34602"/>
                  <a:gd name="connsiteY0" fmla="*/ -57 h 25895"/>
                  <a:gd name="connsiteX1" fmla="*/ 34594 w 34602"/>
                  <a:gd name="connsiteY1" fmla="*/ 6417 h 25895"/>
                  <a:gd name="connsiteX2" fmla="*/ 2361 w 34602"/>
                  <a:gd name="connsiteY2" fmla="*/ 25839 h 25895"/>
                  <a:gd name="connsiteX3" fmla="*/ -8 w 34602"/>
                  <a:gd name="connsiteY3" fmla="*/ 22897 h 25895"/>
                  <a:gd name="connsiteX4" fmla="*/ 18623 w 34602"/>
                  <a:gd name="connsiteY4" fmla="*/ 9654 h 25895"/>
                  <a:gd name="connsiteX5" fmla="*/ 24826 w 34602"/>
                  <a:gd name="connsiteY5" fmla="*/ -57 h 25895"/>
                  <a:gd name="connsiteX6" fmla="*/ 24826 w 34602"/>
                  <a:gd name="connsiteY6" fmla="*/ -57 h 25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02" h="25895">
                    <a:moveTo>
                      <a:pt x="24826" y="-57"/>
                    </a:moveTo>
                    <a:cubicBezTo>
                      <a:pt x="27788" y="2003"/>
                      <a:pt x="30750" y="4063"/>
                      <a:pt x="34594" y="6417"/>
                    </a:cubicBezTo>
                    <a:cubicBezTo>
                      <a:pt x="23060" y="13480"/>
                      <a:pt x="12711" y="19659"/>
                      <a:pt x="2361" y="25839"/>
                    </a:cubicBezTo>
                    <a:cubicBezTo>
                      <a:pt x="1467" y="24956"/>
                      <a:pt x="875" y="24074"/>
                      <a:pt x="-8" y="22897"/>
                    </a:cubicBezTo>
                    <a:cubicBezTo>
                      <a:pt x="6206" y="18483"/>
                      <a:pt x="12711" y="14656"/>
                      <a:pt x="18623" y="9654"/>
                    </a:cubicBezTo>
                    <a:cubicBezTo>
                      <a:pt x="21574" y="7300"/>
                      <a:pt x="23060" y="3181"/>
                      <a:pt x="24826" y="-57"/>
                    </a:cubicBezTo>
                    <a:cubicBezTo>
                      <a:pt x="25128" y="-57"/>
                      <a:pt x="24826" y="-57"/>
                      <a:pt x="24826" y="-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orme libre : forme 139">
                <a:extLst>
                  <a:ext uri="{FF2B5EF4-FFF2-40B4-BE49-F238E27FC236}">
                    <a16:creationId xmlns:a16="http://schemas.microsoft.com/office/drawing/2014/main" id="{02A311BA-DB7F-46FE-9C1D-DC3C1930740F}"/>
                  </a:ext>
                </a:extLst>
              </p:cNvPr>
              <p:cNvSpPr/>
              <p:nvPr/>
            </p:nvSpPr>
            <p:spPr>
              <a:xfrm>
                <a:off x="3541365" y="1933044"/>
                <a:ext cx="23950" cy="10300"/>
              </a:xfrm>
              <a:custGeom>
                <a:avLst/>
                <a:gdLst>
                  <a:gd name="connsiteX0" fmla="*/ -8 w 23950"/>
                  <a:gd name="connsiteY0" fmla="*/ 5828 h 10300"/>
                  <a:gd name="connsiteX1" fmla="*/ 15080 w 23950"/>
                  <a:gd name="connsiteY1" fmla="*/ -57 h 10300"/>
                  <a:gd name="connsiteX2" fmla="*/ 23943 w 23950"/>
                  <a:gd name="connsiteY2" fmla="*/ 10243 h 10300"/>
                  <a:gd name="connsiteX3" fmla="*/ 294 w 23950"/>
                  <a:gd name="connsiteY3" fmla="*/ 7594 h 10300"/>
                  <a:gd name="connsiteX4" fmla="*/ -8 w 23950"/>
                  <a:gd name="connsiteY4" fmla="*/ 5828 h 1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50" h="10300">
                    <a:moveTo>
                      <a:pt x="-8" y="5828"/>
                    </a:moveTo>
                    <a:cubicBezTo>
                      <a:pt x="5021" y="3768"/>
                      <a:pt x="10051" y="2003"/>
                      <a:pt x="15080" y="-57"/>
                    </a:cubicBezTo>
                    <a:cubicBezTo>
                      <a:pt x="17740" y="3179"/>
                      <a:pt x="20400" y="6122"/>
                      <a:pt x="23943" y="10243"/>
                    </a:cubicBezTo>
                    <a:cubicBezTo>
                      <a:pt x="15080" y="9359"/>
                      <a:pt x="7681" y="8476"/>
                      <a:pt x="294" y="7594"/>
                    </a:cubicBezTo>
                    <a:cubicBezTo>
                      <a:pt x="294" y="7005"/>
                      <a:pt x="-8" y="6416"/>
                      <a:pt x="-8" y="58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orme libre : forme 140">
                <a:extLst>
                  <a:ext uri="{FF2B5EF4-FFF2-40B4-BE49-F238E27FC236}">
                    <a16:creationId xmlns:a16="http://schemas.microsoft.com/office/drawing/2014/main" id="{AC1DA53A-8D09-416F-BFF5-E17DA58E8C3F}"/>
                  </a:ext>
                </a:extLst>
              </p:cNvPr>
              <p:cNvSpPr/>
              <p:nvPr/>
            </p:nvSpPr>
            <p:spPr>
              <a:xfrm>
                <a:off x="3287844" y="1892433"/>
                <a:ext cx="60425" cy="49777"/>
              </a:xfrm>
              <a:custGeom>
                <a:avLst/>
                <a:gdLst>
                  <a:gd name="connsiteX0" fmla="*/ 60418 w 60425"/>
                  <a:gd name="connsiteY0" fmla="*/ 1709 h 49777"/>
                  <a:gd name="connsiteX1" fmla="*/ 7185 w 60425"/>
                  <a:gd name="connsiteY1" fmla="*/ 49086 h 49777"/>
                  <a:gd name="connsiteX2" fmla="*/ 389 w 60425"/>
                  <a:gd name="connsiteY2" fmla="*/ 49675 h 49777"/>
                  <a:gd name="connsiteX3" fmla="*/ 389 w 60425"/>
                  <a:gd name="connsiteY3" fmla="*/ 44084 h 49777"/>
                  <a:gd name="connsiteX4" fmla="*/ 58641 w 60425"/>
                  <a:gd name="connsiteY4" fmla="*/ -57 h 49777"/>
                  <a:gd name="connsiteX5" fmla="*/ 60418 w 60425"/>
                  <a:gd name="connsiteY5" fmla="*/ 1708 h 49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425" h="49777">
                    <a:moveTo>
                      <a:pt x="60418" y="1709"/>
                    </a:moveTo>
                    <a:cubicBezTo>
                      <a:pt x="42670" y="17599"/>
                      <a:pt x="24933" y="33490"/>
                      <a:pt x="7185" y="49086"/>
                    </a:cubicBezTo>
                    <a:cubicBezTo>
                      <a:pt x="5710" y="50264"/>
                      <a:pt x="2759" y="49382"/>
                      <a:pt x="389" y="49675"/>
                    </a:cubicBezTo>
                    <a:cubicBezTo>
                      <a:pt x="389" y="47910"/>
                      <a:pt x="-505" y="44967"/>
                      <a:pt x="389" y="44084"/>
                    </a:cubicBezTo>
                    <a:cubicBezTo>
                      <a:pt x="19613" y="29076"/>
                      <a:pt x="39127" y="14656"/>
                      <a:pt x="58641" y="-57"/>
                    </a:cubicBezTo>
                    <a:cubicBezTo>
                      <a:pt x="59233" y="531"/>
                      <a:pt x="59826" y="1120"/>
                      <a:pt x="60418" y="17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42" name="Image 141">
                <a:extLst>
                  <a:ext uri="{FF2B5EF4-FFF2-40B4-BE49-F238E27FC236}">
                    <a16:creationId xmlns:a16="http://schemas.microsoft.com/office/drawing/2014/main" id="{1F0D8C0D-491C-4E9E-85A2-A724AB703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56171" y="1738526"/>
                <a:ext cx="860160" cy="856256"/>
              </a:xfrm>
              <a:custGeom>
                <a:avLst/>
                <a:gdLst>
                  <a:gd name="connsiteX0" fmla="*/ -8 w 860160"/>
                  <a:gd name="connsiteY0" fmla="*/ -57 h 856256"/>
                  <a:gd name="connsiteX1" fmla="*/ 860153 w 860160"/>
                  <a:gd name="connsiteY1" fmla="*/ -57 h 856256"/>
                  <a:gd name="connsiteX2" fmla="*/ 860153 w 860160"/>
                  <a:gd name="connsiteY2" fmla="*/ 856200 h 856256"/>
                  <a:gd name="connsiteX3" fmla="*/ -8 w 860160"/>
                  <a:gd name="connsiteY3" fmla="*/ 856200 h 856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160" h="856256">
                    <a:moveTo>
                      <a:pt x="-8" y="-57"/>
                    </a:moveTo>
                    <a:lnTo>
                      <a:pt x="860153" y="-57"/>
                    </a:lnTo>
                    <a:lnTo>
                      <a:pt x="860153" y="856200"/>
                    </a:lnTo>
                    <a:lnTo>
                      <a:pt x="-8" y="856200"/>
                    </a:lnTo>
                    <a:close/>
                  </a:path>
                </a:pathLst>
              </a:custGeom>
            </p:spPr>
          </p:pic>
          <p:sp>
            <p:nvSpPr>
              <p:cNvPr id="143" name="Forme libre : forme 142">
                <a:extLst>
                  <a:ext uri="{FF2B5EF4-FFF2-40B4-BE49-F238E27FC236}">
                    <a16:creationId xmlns:a16="http://schemas.microsoft.com/office/drawing/2014/main" id="{EE64CC7A-AD3C-415A-801A-B836EA8574B9}"/>
                  </a:ext>
                </a:extLst>
              </p:cNvPr>
              <p:cNvSpPr/>
              <p:nvPr/>
            </p:nvSpPr>
            <p:spPr>
              <a:xfrm>
                <a:off x="2471602" y="2220332"/>
                <a:ext cx="982274" cy="34501"/>
              </a:xfrm>
              <a:custGeom>
                <a:avLst/>
                <a:gdLst>
                  <a:gd name="connsiteX0" fmla="*/ 982266 w 982274"/>
                  <a:gd name="connsiteY0" fmla="*/ 22899 h 34501"/>
                  <a:gd name="connsiteX1" fmla="*/ -8 w 982274"/>
                  <a:gd name="connsiteY1" fmla="*/ -57 h 34501"/>
                  <a:gd name="connsiteX2" fmla="*/ -8 w 982274"/>
                  <a:gd name="connsiteY2" fmla="*/ 12099 h 34501"/>
                  <a:gd name="connsiteX3" fmla="*/ 981283 w 982274"/>
                  <a:gd name="connsiteY3" fmla="*/ 34444 h 34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274" h="34501">
                    <a:moveTo>
                      <a:pt x="982266" y="22899"/>
                    </a:moveTo>
                    <a:lnTo>
                      <a:pt x="-8" y="-57"/>
                    </a:lnTo>
                    <a:lnTo>
                      <a:pt x="-8" y="12099"/>
                    </a:lnTo>
                    <a:lnTo>
                      <a:pt x="981283" y="34444"/>
                    </a:lnTo>
                    <a:close/>
                  </a:path>
                </a:pathLst>
              </a:custGeom>
              <a:solidFill>
                <a:srgbClr val="00AAD4"/>
              </a:solidFill>
              <a:ln w="1734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orme libre : forme 143">
                <a:extLst>
                  <a:ext uri="{FF2B5EF4-FFF2-40B4-BE49-F238E27FC236}">
                    <a16:creationId xmlns:a16="http://schemas.microsoft.com/office/drawing/2014/main" id="{D574CC4C-8492-4C8F-93D3-F4C77E1AB3BB}"/>
                  </a:ext>
                </a:extLst>
              </p:cNvPr>
              <p:cNvSpPr/>
              <p:nvPr/>
            </p:nvSpPr>
            <p:spPr>
              <a:xfrm>
                <a:off x="2437948" y="2190940"/>
                <a:ext cx="69307" cy="68971"/>
              </a:xfrm>
              <a:custGeom>
                <a:avLst/>
                <a:gdLst>
                  <a:gd name="connsiteX0" fmla="*/ 69299 w 69307"/>
                  <a:gd name="connsiteY0" fmla="*/ 34428 h 68971"/>
                  <a:gd name="connsiteX1" fmla="*/ 34646 w 69307"/>
                  <a:gd name="connsiteY1" fmla="*/ 68914 h 68971"/>
                  <a:gd name="connsiteX2" fmla="*/ -8 w 69307"/>
                  <a:gd name="connsiteY2" fmla="*/ 34428 h 68971"/>
                  <a:gd name="connsiteX3" fmla="*/ 34646 w 69307"/>
                  <a:gd name="connsiteY3" fmla="*/ -57 h 68971"/>
                  <a:gd name="connsiteX4" fmla="*/ 69299 w 69307"/>
                  <a:gd name="connsiteY4" fmla="*/ 34428 h 68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307" h="68971">
                    <a:moveTo>
                      <a:pt x="69299" y="34428"/>
                    </a:moveTo>
                    <a:cubicBezTo>
                      <a:pt x="69299" y="53474"/>
                      <a:pt x="53784" y="68914"/>
                      <a:pt x="34646" y="68914"/>
                    </a:cubicBezTo>
                    <a:cubicBezTo>
                      <a:pt x="15507" y="68914"/>
                      <a:pt x="-8" y="53474"/>
                      <a:pt x="-8" y="34428"/>
                    </a:cubicBezTo>
                    <a:cubicBezTo>
                      <a:pt x="-8" y="15383"/>
                      <a:pt x="15507" y="-57"/>
                      <a:pt x="34646" y="-57"/>
                    </a:cubicBezTo>
                    <a:cubicBezTo>
                      <a:pt x="53784" y="-57"/>
                      <a:pt x="69299" y="15383"/>
                      <a:pt x="69299" y="34428"/>
                    </a:cubicBezTo>
                    <a:close/>
                  </a:path>
                </a:pathLst>
              </a:custGeom>
              <a:solidFill>
                <a:srgbClr val="FF0000"/>
              </a:solidFill>
              <a:ln w="1601" cap="flat">
                <a:solidFill>
                  <a:srgbClr val="000000"/>
                </a:solidFill>
                <a:prstDash val="solid"/>
                <a:bevel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45" name="Graphique 9">
                <a:extLst>
                  <a:ext uri="{FF2B5EF4-FFF2-40B4-BE49-F238E27FC236}">
                    <a16:creationId xmlns:a16="http://schemas.microsoft.com/office/drawing/2014/main" id="{AFB7CE04-BC8B-4E33-BE3F-F0CABE628805}"/>
                  </a:ext>
                </a:extLst>
              </p:cNvPr>
              <p:cNvGrpSpPr/>
              <p:nvPr/>
            </p:nvGrpSpPr>
            <p:grpSpPr>
              <a:xfrm>
                <a:off x="3281520" y="1466279"/>
                <a:ext cx="293816" cy="303691"/>
                <a:chOff x="3281520" y="1466279"/>
                <a:chExt cx="293816" cy="303691"/>
              </a:xfrm>
            </p:grpSpPr>
            <p:pic>
              <p:nvPicPr>
                <p:cNvPr id="166" name="Image 165">
                  <a:extLst>
                    <a:ext uri="{FF2B5EF4-FFF2-40B4-BE49-F238E27FC236}">
                      <a16:creationId xmlns:a16="http://schemas.microsoft.com/office/drawing/2014/main" id="{36921113-1193-43DE-945A-047C846A1F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81520" y="1466279"/>
                  <a:ext cx="293816" cy="303691"/>
                </a:xfrm>
                <a:custGeom>
                  <a:avLst/>
                  <a:gdLst>
                    <a:gd name="connsiteX0" fmla="*/ 37 w 293816"/>
                    <a:gd name="connsiteY0" fmla="*/ -94 h 303691"/>
                    <a:gd name="connsiteX1" fmla="*/ 293854 w 293816"/>
                    <a:gd name="connsiteY1" fmla="*/ -94 h 303691"/>
                    <a:gd name="connsiteX2" fmla="*/ 293854 w 293816"/>
                    <a:gd name="connsiteY2" fmla="*/ 303598 h 303691"/>
                    <a:gd name="connsiteX3" fmla="*/ 37 w 293816"/>
                    <a:gd name="connsiteY3" fmla="*/ 303598 h 303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3816" h="303691">
                      <a:moveTo>
                        <a:pt x="37" y="-94"/>
                      </a:moveTo>
                      <a:lnTo>
                        <a:pt x="293854" y="-94"/>
                      </a:lnTo>
                      <a:lnTo>
                        <a:pt x="293854" y="303598"/>
                      </a:lnTo>
                      <a:lnTo>
                        <a:pt x="37" y="303598"/>
                      </a:lnTo>
                      <a:close/>
                    </a:path>
                  </a:pathLst>
                </a:custGeom>
              </p:spPr>
            </p:pic>
            <p:grpSp>
              <p:nvGrpSpPr>
                <p:cNvPr id="167" name="Graphique 9">
                  <a:extLst>
                    <a:ext uri="{FF2B5EF4-FFF2-40B4-BE49-F238E27FC236}">
                      <a16:creationId xmlns:a16="http://schemas.microsoft.com/office/drawing/2014/main" id="{F1F4275C-FCB1-47C4-BA02-A3F6A732D5F7}"/>
                    </a:ext>
                  </a:extLst>
                </p:cNvPr>
                <p:cNvGrpSpPr/>
                <p:nvPr/>
              </p:nvGrpSpPr>
              <p:grpSpPr>
                <a:xfrm>
                  <a:off x="3361566" y="1547146"/>
                  <a:ext cx="132773" cy="141252"/>
                  <a:chOff x="3361566" y="1547146"/>
                  <a:chExt cx="132773" cy="141252"/>
                </a:xfrm>
              </p:grpSpPr>
              <p:sp>
                <p:nvSpPr>
                  <p:cNvPr id="168" name="Forme libre : forme 167">
                    <a:extLst>
                      <a:ext uri="{FF2B5EF4-FFF2-40B4-BE49-F238E27FC236}">
                        <a16:creationId xmlns:a16="http://schemas.microsoft.com/office/drawing/2014/main" id="{A578CAB0-CCAF-4928-A8F1-ABD55B4821E2}"/>
                      </a:ext>
                    </a:extLst>
                  </p:cNvPr>
                  <p:cNvSpPr/>
                  <p:nvPr/>
                </p:nvSpPr>
                <p:spPr>
                  <a:xfrm>
                    <a:off x="3361861" y="1547146"/>
                    <a:ext cx="132477" cy="63857"/>
                  </a:xfrm>
                  <a:custGeom>
                    <a:avLst/>
                    <a:gdLst>
                      <a:gd name="connsiteX0" fmla="*/ 131893 w 132477"/>
                      <a:gd name="connsiteY0" fmla="*/ 27591 h 63857"/>
                      <a:gd name="connsiteX1" fmla="*/ 54122 w 132477"/>
                      <a:gd name="connsiteY1" fmla="*/ 63787 h 63857"/>
                      <a:gd name="connsiteX2" fmla="*/ -584 w 132477"/>
                      <a:gd name="connsiteY2" fmla="*/ 34654 h 63857"/>
                      <a:gd name="connsiteX3" fmla="*/ 79553 w 132477"/>
                      <a:gd name="connsiteY3" fmla="*/ -71 h 63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477" h="63857">
                        <a:moveTo>
                          <a:pt x="131893" y="27591"/>
                        </a:moveTo>
                        <a:lnTo>
                          <a:pt x="54122" y="63787"/>
                        </a:lnTo>
                        <a:lnTo>
                          <a:pt x="-584" y="34654"/>
                        </a:lnTo>
                        <a:lnTo>
                          <a:pt x="79553" y="-71"/>
                        </a:lnTo>
                        <a:close/>
                      </a:path>
                    </a:pathLst>
                  </a:custGeom>
                  <a:solidFill>
                    <a:srgbClr val="22AC38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Forme libre : forme 168">
                    <a:extLst>
                      <a:ext uri="{FF2B5EF4-FFF2-40B4-BE49-F238E27FC236}">
                        <a16:creationId xmlns:a16="http://schemas.microsoft.com/office/drawing/2014/main" id="{BD55E1B7-0045-462F-803B-7B17335ED805}"/>
                      </a:ext>
                    </a:extLst>
                  </p:cNvPr>
                  <p:cNvSpPr/>
                  <p:nvPr/>
                </p:nvSpPr>
                <p:spPr>
                  <a:xfrm>
                    <a:off x="3361566" y="1581871"/>
                    <a:ext cx="55002" cy="106527"/>
                  </a:xfrm>
                  <a:custGeom>
                    <a:avLst/>
                    <a:gdLst>
                      <a:gd name="connsiteX0" fmla="*/ -279 w 55002"/>
                      <a:gd name="connsiteY0" fmla="*/ -85 h 106527"/>
                      <a:gd name="connsiteX1" fmla="*/ -575 w 55002"/>
                      <a:gd name="connsiteY1" fmla="*/ 73778 h 106527"/>
                      <a:gd name="connsiteX2" fmla="*/ 54427 w 55002"/>
                      <a:gd name="connsiteY2" fmla="*/ 106443 h 106527"/>
                      <a:gd name="connsiteX3" fmla="*/ 54427 w 55002"/>
                      <a:gd name="connsiteY3" fmla="*/ 29048 h 106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002" h="106527">
                        <a:moveTo>
                          <a:pt x="-279" y="-85"/>
                        </a:moveTo>
                        <a:lnTo>
                          <a:pt x="-575" y="73778"/>
                        </a:lnTo>
                        <a:lnTo>
                          <a:pt x="54427" y="106443"/>
                        </a:lnTo>
                        <a:lnTo>
                          <a:pt x="54427" y="29048"/>
                        </a:lnTo>
                        <a:close/>
                      </a:path>
                    </a:pathLst>
                  </a:custGeom>
                  <a:solidFill>
                    <a:srgbClr val="00913A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Forme libre : forme 169">
                    <a:extLst>
                      <a:ext uri="{FF2B5EF4-FFF2-40B4-BE49-F238E27FC236}">
                        <a16:creationId xmlns:a16="http://schemas.microsoft.com/office/drawing/2014/main" id="{29608881-ABBC-4854-9152-3D76D7E5B41A}"/>
                      </a:ext>
                    </a:extLst>
                  </p:cNvPr>
                  <p:cNvSpPr/>
                  <p:nvPr/>
                </p:nvSpPr>
                <p:spPr>
                  <a:xfrm>
                    <a:off x="3416568" y="1574808"/>
                    <a:ext cx="77771" cy="113590"/>
                  </a:xfrm>
                  <a:custGeom>
                    <a:avLst/>
                    <a:gdLst>
                      <a:gd name="connsiteX0" fmla="*/ 77180 w 77771"/>
                      <a:gd name="connsiteY0" fmla="*/ 77605 h 113590"/>
                      <a:gd name="connsiteX1" fmla="*/ -591 w 77771"/>
                      <a:gd name="connsiteY1" fmla="*/ 113506 h 113590"/>
                      <a:gd name="connsiteX2" fmla="*/ -591 w 77771"/>
                      <a:gd name="connsiteY2" fmla="*/ 36112 h 113590"/>
                      <a:gd name="connsiteX3" fmla="*/ 77180 w 77771"/>
                      <a:gd name="connsiteY3" fmla="*/ -84 h 11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7771" h="113590">
                        <a:moveTo>
                          <a:pt x="77180" y="77605"/>
                        </a:moveTo>
                        <a:lnTo>
                          <a:pt x="-591" y="113506"/>
                        </a:lnTo>
                        <a:lnTo>
                          <a:pt x="-591" y="36112"/>
                        </a:lnTo>
                        <a:lnTo>
                          <a:pt x="77180" y="-84"/>
                        </a:lnTo>
                        <a:close/>
                      </a:path>
                    </a:pathLst>
                  </a:custGeom>
                  <a:solidFill>
                    <a:srgbClr val="74C31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6" name="Graphique 9">
                <a:extLst>
                  <a:ext uri="{FF2B5EF4-FFF2-40B4-BE49-F238E27FC236}">
                    <a16:creationId xmlns:a16="http://schemas.microsoft.com/office/drawing/2014/main" id="{4378C945-8A03-46CF-A1DE-1CE3522EDC88}"/>
                  </a:ext>
                </a:extLst>
              </p:cNvPr>
              <p:cNvGrpSpPr/>
              <p:nvPr/>
            </p:nvGrpSpPr>
            <p:grpSpPr>
              <a:xfrm>
                <a:off x="1938807" y="2103697"/>
                <a:ext cx="493775" cy="1240705"/>
                <a:chOff x="1938807" y="2103697"/>
                <a:chExt cx="493775" cy="1240705"/>
              </a:xfrm>
            </p:grpSpPr>
            <p:grpSp>
              <p:nvGrpSpPr>
                <p:cNvPr id="149" name="Graphique 9">
                  <a:extLst>
                    <a:ext uri="{FF2B5EF4-FFF2-40B4-BE49-F238E27FC236}">
                      <a16:creationId xmlns:a16="http://schemas.microsoft.com/office/drawing/2014/main" id="{2D407132-28D2-49D7-975E-1DD50960ABA6}"/>
                    </a:ext>
                  </a:extLst>
                </p:cNvPr>
                <p:cNvGrpSpPr/>
                <p:nvPr/>
              </p:nvGrpSpPr>
              <p:grpSpPr>
                <a:xfrm>
                  <a:off x="1961238" y="2407163"/>
                  <a:ext cx="471344" cy="937239"/>
                  <a:chOff x="1961238" y="2407163"/>
                  <a:chExt cx="471344" cy="937239"/>
                </a:xfrm>
              </p:grpSpPr>
              <p:sp>
                <p:nvSpPr>
                  <p:cNvPr id="156" name="Forme libre : forme 155">
                    <a:extLst>
                      <a:ext uri="{FF2B5EF4-FFF2-40B4-BE49-F238E27FC236}">
                        <a16:creationId xmlns:a16="http://schemas.microsoft.com/office/drawing/2014/main" id="{AA0D0E96-587C-490E-BA3B-5D97FFEEA058}"/>
                      </a:ext>
                    </a:extLst>
                  </p:cNvPr>
                  <p:cNvSpPr/>
                  <p:nvPr/>
                </p:nvSpPr>
                <p:spPr>
                  <a:xfrm>
                    <a:off x="1961238" y="2407163"/>
                    <a:ext cx="471344" cy="897983"/>
                  </a:xfrm>
                  <a:custGeom>
                    <a:avLst/>
                    <a:gdLst>
                      <a:gd name="connsiteX0" fmla="*/ 303609 w 471344"/>
                      <a:gd name="connsiteY0" fmla="*/ 148131 h 897983"/>
                      <a:gd name="connsiteX1" fmla="*/ 328449 w 471344"/>
                      <a:gd name="connsiteY1" fmla="*/ 149308 h 897983"/>
                      <a:gd name="connsiteX2" fmla="*/ 335250 w 471344"/>
                      <a:gd name="connsiteY2" fmla="*/ 152839 h 897983"/>
                      <a:gd name="connsiteX3" fmla="*/ 345009 w 471344"/>
                      <a:gd name="connsiteY3" fmla="*/ 200218 h 897983"/>
                      <a:gd name="connsiteX4" fmla="*/ 328153 w 471344"/>
                      <a:gd name="connsiteY4" fmla="*/ 265547 h 897983"/>
                      <a:gd name="connsiteX5" fmla="*/ 313663 w 471344"/>
                      <a:gd name="connsiteY5" fmla="*/ 288500 h 897983"/>
                      <a:gd name="connsiteX6" fmla="*/ 291485 w 471344"/>
                      <a:gd name="connsiteY6" fmla="*/ 291149 h 897983"/>
                      <a:gd name="connsiteX7" fmla="*/ 284684 w 471344"/>
                      <a:gd name="connsiteY7" fmla="*/ 343236 h 897983"/>
                      <a:gd name="connsiteX8" fmla="*/ 308932 w 471344"/>
                      <a:gd name="connsiteY8" fmla="*/ 344413 h 897983"/>
                      <a:gd name="connsiteX9" fmla="*/ 406516 w 471344"/>
                      <a:gd name="connsiteY9" fmla="*/ 348238 h 897983"/>
                      <a:gd name="connsiteX10" fmla="*/ 454717 w 471344"/>
                      <a:gd name="connsiteY10" fmla="*/ 353829 h 897983"/>
                      <a:gd name="connsiteX11" fmla="*/ 465067 w 471344"/>
                      <a:gd name="connsiteY11" fmla="*/ 371486 h 897983"/>
                      <a:gd name="connsiteX12" fmla="*/ 470981 w 471344"/>
                      <a:gd name="connsiteY12" fmla="*/ 373840 h 897983"/>
                      <a:gd name="connsiteX13" fmla="*/ 444663 w 471344"/>
                      <a:gd name="connsiteY13" fmla="*/ 518624 h 897983"/>
                      <a:gd name="connsiteX14" fmla="*/ 440227 w 471344"/>
                      <a:gd name="connsiteY14" fmla="*/ 530395 h 897983"/>
                      <a:gd name="connsiteX15" fmla="*/ 436057 w 471344"/>
                      <a:gd name="connsiteY15" fmla="*/ 544178 h 897983"/>
                      <a:gd name="connsiteX16" fmla="*/ 435889 w 471344"/>
                      <a:gd name="connsiteY16" fmla="*/ 557780 h 897983"/>
                      <a:gd name="connsiteX17" fmla="*/ 427511 w 471344"/>
                      <a:gd name="connsiteY17" fmla="*/ 563648 h 897983"/>
                      <a:gd name="connsiteX18" fmla="*/ 398828 w 471344"/>
                      <a:gd name="connsiteY18" fmla="*/ 555996 h 897983"/>
                      <a:gd name="connsiteX19" fmla="*/ 378128 w 471344"/>
                      <a:gd name="connsiteY19" fmla="*/ 561293 h 897983"/>
                      <a:gd name="connsiteX20" fmla="*/ 358315 w 471344"/>
                      <a:gd name="connsiteY20" fmla="*/ 600432 h 897983"/>
                      <a:gd name="connsiteX21" fmla="*/ 327562 w 471344"/>
                      <a:gd name="connsiteY21" fmla="*/ 710491 h 897983"/>
                      <a:gd name="connsiteX22" fmla="*/ 292372 w 471344"/>
                      <a:gd name="connsiteY22" fmla="*/ 760518 h 897983"/>
                      <a:gd name="connsiteX23" fmla="*/ 275517 w 471344"/>
                      <a:gd name="connsiteY23" fmla="*/ 765520 h 897983"/>
                      <a:gd name="connsiteX24" fmla="*/ 273151 w 471344"/>
                      <a:gd name="connsiteY24" fmla="*/ 779057 h 897983"/>
                      <a:gd name="connsiteX25" fmla="*/ 260436 w 471344"/>
                      <a:gd name="connsiteY25" fmla="*/ 770229 h 897983"/>
                      <a:gd name="connsiteX26" fmla="*/ 256296 w 471344"/>
                      <a:gd name="connsiteY26" fmla="*/ 754927 h 897983"/>
                      <a:gd name="connsiteX27" fmla="*/ 255113 w 471344"/>
                      <a:gd name="connsiteY27" fmla="*/ 750218 h 897983"/>
                      <a:gd name="connsiteX28" fmla="*/ 223768 w 471344"/>
                      <a:gd name="connsiteY28" fmla="*/ 705783 h 897983"/>
                      <a:gd name="connsiteX29" fmla="*/ 223768 w 471344"/>
                      <a:gd name="connsiteY29" fmla="*/ 725205 h 897983"/>
                      <a:gd name="connsiteX30" fmla="*/ 221106 w 471344"/>
                      <a:gd name="connsiteY30" fmla="*/ 725205 h 897983"/>
                      <a:gd name="connsiteX31" fmla="*/ 217558 w 471344"/>
                      <a:gd name="connsiteY31" fmla="*/ 679298 h 897983"/>
                      <a:gd name="connsiteX32" fmla="*/ 213418 w 471344"/>
                      <a:gd name="connsiteY32" fmla="*/ 679298 h 897983"/>
                      <a:gd name="connsiteX33" fmla="*/ 209574 w 471344"/>
                      <a:gd name="connsiteY33" fmla="*/ 711374 h 897983"/>
                      <a:gd name="connsiteX34" fmla="*/ 206321 w 471344"/>
                      <a:gd name="connsiteY34" fmla="*/ 711080 h 897983"/>
                      <a:gd name="connsiteX35" fmla="*/ 208982 w 471344"/>
                      <a:gd name="connsiteY35" fmla="*/ 679592 h 897983"/>
                      <a:gd name="connsiteX36" fmla="*/ 207208 w 471344"/>
                      <a:gd name="connsiteY36" fmla="*/ 654579 h 897983"/>
                      <a:gd name="connsiteX37" fmla="*/ 203659 w 471344"/>
                      <a:gd name="connsiteY37" fmla="*/ 654579 h 897983"/>
                      <a:gd name="connsiteX38" fmla="*/ 197154 w 471344"/>
                      <a:gd name="connsiteY38" fmla="*/ 704605 h 897983"/>
                      <a:gd name="connsiteX39" fmla="*/ 193014 w 471344"/>
                      <a:gd name="connsiteY39" fmla="*/ 704311 h 897983"/>
                      <a:gd name="connsiteX40" fmla="*/ 188578 w 471344"/>
                      <a:gd name="connsiteY40" fmla="*/ 608966 h 897983"/>
                      <a:gd name="connsiteX41" fmla="*/ 192422 w 471344"/>
                      <a:gd name="connsiteY41" fmla="*/ 608083 h 897983"/>
                      <a:gd name="connsiteX42" fmla="*/ 201885 w 471344"/>
                      <a:gd name="connsiteY42" fmla="*/ 623974 h 897983"/>
                      <a:gd name="connsiteX43" fmla="*/ 246242 w 471344"/>
                      <a:gd name="connsiteY43" fmla="*/ 710785 h 897983"/>
                      <a:gd name="connsiteX44" fmla="*/ 266941 w 471344"/>
                      <a:gd name="connsiteY44" fmla="*/ 738741 h 897983"/>
                      <a:gd name="connsiteX45" fmla="*/ 300652 w 471344"/>
                      <a:gd name="connsiteY45" fmla="*/ 738153 h 897983"/>
                      <a:gd name="connsiteX46" fmla="*/ 316029 w 471344"/>
                      <a:gd name="connsiteY46" fmla="*/ 710785 h 897983"/>
                      <a:gd name="connsiteX47" fmla="*/ 343530 w 471344"/>
                      <a:gd name="connsiteY47" fmla="*/ 617500 h 897983"/>
                      <a:gd name="connsiteX48" fmla="*/ 373988 w 471344"/>
                      <a:gd name="connsiteY48" fmla="*/ 554525 h 897983"/>
                      <a:gd name="connsiteX49" fmla="*/ 374875 w 471344"/>
                      <a:gd name="connsiteY49" fmla="*/ 553642 h 897983"/>
                      <a:gd name="connsiteX50" fmla="*/ 400306 w 471344"/>
                      <a:gd name="connsiteY50" fmla="*/ 543637 h 897983"/>
                      <a:gd name="connsiteX51" fmla="*/ 420855 w 471344"/>
                      <a:gd name="connsiteY51" fmla="*/ 545388 h 897983"/>
                      <a:gd name="connsiteX52" fmla="*/ 421893 w 471344"/>
                      <a:gd name="connsiteY52" fmla="*/ 519506 h 897983"/>
                      <a:gd name="connsiteX53" fmla="*/ 445254 w 471344"/>
                      <a:gd name="connsiteY53" fmla="*/ 380903 h 897983"/>
                      <a:gd name="connsiteX54" fmla="*/ 449098 w 471344"/>
                      <a:gd name="connsiteY54" fmla="*/ 367660 h 897983"/>
                      <a:gd name="connsiteX55" fmla="*/ 283205 w 471344"/>
                      <a:gd name="connsiteY55" fmla="*/ 349710 h 897983"/>
                      <a:gd name="connsiteX56" fmla="*/ 242397 w 471344"/>
                      <a:gd name="connsiteY56" fmla="*/ 415333 h 897983"/>
                      <a:gd name="connsiteX57" fmla="*/ 165217 w 471344"/>
                      <a:gd name="connsiteY57" fmla="*/ 415922 h 897983"/>
                      <a:gd name="connsiteX58" fmla="*/ 176158 w 471344"/>
                      <a:gd name="connsiteY58" fmla="*/ 444760 h 897983"/>
                      <a:gd name="connsiteX59" fmla="*/ 180003 w 471344"/>
                      <a:gd name="connsiteY59" fmla="*/ 455943 h 897983"/>
                      <a:gd name="connsiteX60" fmla="*/ 167583 w 471344"/>
                      <a:gd name="connsiteY60" fmla="*/ 456237 h 897983"/>
                      <a:gd name="connsiteX61" fmla="*/ 154276 w 471344"/>
                      <a:gd name="connsiteY61" fmla="*/ 428870 h 897983"/>
                      <a:gd name="connsiteX62" fmla="*/ 176750 w 471344"/>
                      <a:gd name="connsiteY62" fmla="*/ 407388 h 897983"/>
                      <a:gd name="connsiteX63" fmla="*/ 200998 w 471344"/>
                      <a:gd name="connsiteY63" fmla="*/ 410625 h 897983"/>
                      <a:gd name="connsiteX64" fmla="*/ 253634 w 471344"/>
                      <a:gd name="connsiteY64" fmla="*/ 382080 h 897983"/>
                      <a:gd name="connsiteX65" fmla="*/ 267533 w 471344"/>
                      <a:gd name="connsiteY65" fmla="*/ 347944 h 897983"/>
                      <a:gd name="connsiteX66" fmla="*/ 297399 w 471344"/>
                      <a:gd name="connsiteY66" fmla="*/ 233471 h 897983"/>
                      <a:gd name="connsiteX67" fmla="*/ 301244 w 471344"/>
                      <a:gd name="connsiteY67" fmla="*/ 215814 h 897983"/>
                      <a:gd name="connsiteX68" fmla="*/ 254817 w 471344"/>
                      <a:gd name="connsiteY68" fmla="*/ 232294 h 897983"/>
                      <a:gd name="connsiteX69" fmla="*/ 265167 w 471344"/>
                      <a:gd name="connsiteY69" fmla="*/ 246713 h 897983"/>
                      <a:gd name="connsiteX70" fmla="*/ 262801 w 471344"/>
                      <a:gd name="connsiteY70" fmla="*/ 249067 h 897983"/>
                      <a:gd name="connsiteX71" fmla="*/ 250382 w 471344"/>
                      <a:gd name="connsiteY71" fmla="*/ 242299 h 897983"/>
                      <a:gd name="connsiteX72" fmla="*/ 240623 w 471344"/>
                      <a:gd name="connsiteY72" fmla="*/ 242005 h 897983"/>
                      <a:gd name="connsiteX73" fmla="*/ 239145 w 471344"/>
                      <a:gd name="connsiteY73" fmla="*/ 250539 h 897983"/>
                      <a:gd name="connsiteX74" fmla="*/ 251269 w 471344"/>
                      <a:gd name="connsiteY74" fmla="*/ 278495 h 897983"/>
                      <a:gd name="connsiteX75" fmla="*/ 256887 w 471344"/>
                      <a:gd name="connsiteY75" fmla="*/ 292032 h 897983"/>
                      <a:gd name="connsiteX76" fmla="*/ 254226 w 471344"/>
                      <a:gd name="connsiteY76" fmla="*/ 299094 h 897983"/>
                      <a:gd name="connsiteX77" fmla="*/ 247424 w 471344"/>
                      <a:gd name="connsiteY77" fmla="*/ 297034 h 897983"/>
                      <a:gd name="connsiteX78" fmla="*/ 229386 w 471344"/>
                      <a:gd name="connsiteY78" fmla="*/ 235825 h 897983"/>
                      <a:gd name="connsiteX79" fmla="*/ 21798 w 471344"/>
                      <a:gd name="connsiteY79" fmla="*/ 208163 h 897983"/>
                      <a:gd name="connsiteX80" fmla="*/ 38949 w 471344"/>
                      <a:gd name="connsiteY80" fmla="*/ 262016 h 897983"/>
                      <a:gd name="connsiteX81" fmla="*/ 114947 w 471344"/>
                      <a:gd name="connsiteY81" fmla="*/ 396205 h 897983"/>
                      <a:gd name="connsiteX82" fmla="*/ 124114 w 471344"/>
                      <a:gd name="connsiteY82" fmla="*/ 445349 h 897983"/>
                      <a:gd name="connsiteX83" fmla="*/ 98978 w 471344"/>
                      <a:gd name="connsiteY83" fmla="*/ 500378 h 897983"/>
                      <a:gd name="connsiteX84" fmla="*/ 52256 w 471344"/>
                      <a:gd name="connsiteY84" fmla="*/ 618383 h 897983"/>
                      <a:gd name="connsiteX85" fmla="*/ 43385 w 471344"/>
                      <a:gd name="connsiteY85" fmla="*/ 747275 h 897983"/>
                      <a:gd name="connsiteX86" fmla="*/ 62606 w 471344"/>
                      <a:gd name="connsiteY86" fmla="*/ 873225 h 897983"/>
                      <a:gd name="connsiteX87" fmla="*/ 66746 w 471344"/>
                      <a:gd name="connsiteY87" fmla="*/ 890587 h 897983"/>
                      <a:gd name="connsiteX88" fmla="*/ 63789 w 471344"/>
                      <a:gd name="connsiteY88" fmla="*/ 897650 h 897983"/>
                      <a:gd name="connsiteX89" fmla="*/ 56100 w 471344"/>
                      <a:gd name="connsiteY89" fmla="*/ 893824 h 897983"/>
                      <a:gd name="connsiteX90" fmla="*/ 49003 w 471344"/>
                      <a:gd name="connsiteY90" fmla="*/ 876168 h 897983"/>
                      <a:gd name="connsiteX91" fmla="*/ 30965 w 471344"/>
                      <a:gd name="connsiteY91" fmla="*/ 690186 h 897983"/>
                      <a:gd name="connsiteX92" fmla="*/ 45159 w 471344"/>
                      <a:gd name="connsiteY92" fmla="*/ 573653 h 897983"/>
                      <a:gd name="connsiteX93" fmla="*/ 86263 w 471344"/>
                      <a:gd name="connsiteY93" fmla="*/ 491550 h 897983"/>
                      <a:gd name="connsiteX94" fmla="*/ 108441 w 471344"/>
                      <a:gd name="connsiteY94" fmla="*/ 426810 h 897983"/>
                      <a:gd name="connsiteX95" fmla="*/ 95726 w 471344"/>
                      <a:gd name="connsiteY95" fmla="*/ 399148 h 897983"/>
                      <a:gd name="connsiteX96" fmla="*/ 18841 w 471344"/>
                      <a:gd name="connsiteY96" fmla="*/ 237591 h 897983"/>
                      <a:gd name="connsiteX97" fmla="*/ 17067 w 471344"/>
                      <a:gd name="connsiteY97" fmla="*/ 227291 h 897983"/>
                      <a:gd name="connsiteX98" fmla="*/ 4647 w 471344"/>
                      <a:gd name="connsiteY98" fmla="*/ 189330 h 897983"/>
                      <a:gd name="connsiteX99" fmla="*/ 11153 w 471344"/>
                      <a:gd name="connsiteY99" fmla="*/ 156959 h 897983"/>
                      <a:gd name="connsiteX100" fmla="*/ 17954 w 471344"/>
                      <a:gd name="connsiteY100" fmla="*/ 142834 h 897983"/>
                      <a:gd name="connsiteX101" fmla="*/ 151910 w 471344"/>
                      <a:gd name="connsiteY101" fmla="*/ 111 h 897983"/>
                      <a:gd name="connsiteX102" fmla="*/ 302131 w 471344"/>
                      <a:gd name="connsiteY102" fmla="*/ 121646 h 897983"/>
                      <a:gd name="connsiteX103" fmla="*/ 303609 w 471344"/>
                      <a:gd name="connsiteY103" fmla="*/ 148131 h 897983"/>
                      <a:gd name="connsiteX104" fmla="*/ 25347 w 471344"/>
                      <a:gd name="connsiteY104" fmla="*/ 166082 h 897983"/>
                      <a:gd name="connsiteX105" fmla="*/ 310115 w 471344"/>
                      <a:gd name="connsiteY105" fmla="*/ 161374 h 897983"/>
                      <a:gd name="connsiteX106" fmla="*/ 302426 w 471344"/>
                      <a:gd name="connsiteY106" fmla="*/ 161374 h 897983"/>
                      <a:gd name="connsiteX107" fmla="*/ 288232 w 471344"/>
                      <a:gd name="connsiteY107" fmla="*/ 149308 h 897983"/>
                      <a:gd name="connsiteX108" fmla="*/ 288232 w 471344"/>
                      <a:gd name="connsiteY108" fmla="*/ 139891 h 897983"/>
                      <a:gd name="connsiteX109" fmla="*/ 169653 w 471344"/>
                      <a:gd name="connsiteY109" fmla="*/ 13059 h 897983"/>
                      <a:gd name="connsiteX110" fmla="*/ 30078 w 471344"/>
                      <a:gd name="connsiteY110" fmla="*/ 117526 h 897983"/>
                      <a:gd name="connsiteX111" fmla="*/ 25347 w 471344"/>
                      <a:gd name="connsiteY111" fmla="*/ 166082 h 897983"/>
                      <a:gd name="connsiteX112" fmla="*/ 308932 w 471344"/>
                      <a:gd name="connsiteY112" fmla="*/ 182561 h 897983"/>
                      <a:gd name="connsiteX113" fmla="*/ 12335 w 471344"/>
                      <a:gd name="connsiteY113" fmla="*/ 169319 h 897983"/>
                      <a:gd name="connsiteX114" fmla="*/ 17363 w 471344"/>
                      <a:gd name="connsiteY114" fmla="*/ 190801 h 897983"/>
                      <a:gd name="connsiteX115" fmla="*/ 61128 w 471344"/>
                      <a:gd name="connsiteY115" fmla="*/ 211400 h 897983"/>
                      <a:gd name="connsiteX116" fmla="*/ 258070 w 471344"/>
                      <a:gd name="connsiteY116" fmla="*/ 215520 h 897983"/>
                      <a:gd name="connsiteX117" fmla="*/ 301835 w 471344"/>
                      <a:gd name="connsiteY117" fmla="*/ 195509 h 897983"/>
                      <a:gd name="connsiteX118" fmla="*/ 308932 w 471344"/>
                      <a:gd name="connsiteY118" fmla="*/ 182561 h 897983"/>
                      <a:gd name="connsiteX119" fmla="*/ 312481 w 471344"/>
                      <a:gd name="connsiteY119" fmla="*/ 258484 h 897983"/>
                      <a:gd name="connsiteX120" fmla="*/ 326379 w 471344"/>
                      <a:gd name="connsiteY120" fmla="*/ 170496 h 897983"/>
                      <a:gd name="connsiteX121" fmla="*/ 321056 w 471344"/>
                      <a:gd name="connsiteY121" fmla="*/ 173145 h 897983"/>
                      <a:gd name="connsiteX122" fmla="*/ 312481 w 471344"/>
                      <a:gd name="connsiteY122" fmla="*/ 258484 h 897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</a:cxnLst>
                    <a:rect l="l" t="t" r="r" b="b"/>
                    <a:pathLst>
                      <a:path w="471344" h="897983">
                        <a:moveTo>
                          <a:pt x="303609" y="148131"/>
                        </a:moveTo>
                        <a:cubicBezTo>
                          <a:pt x="312185" y="148425"/>
                          <a:pt x="320465" y="148720"/>
                          <a:pt x="328449" y="149308"/>
                        </a:cubicBezTo>
                        <a:cubicBezTo>
                          <a:pt x="330815" y="149603"/>
                          <a:pt x="334363" y="150780"/>
                          <a:pt x="335250" y="152839"/>
                        </a:cubicBezTo>
                        <a:cubicBezTo>
                          <a:pt x="343234" y="167553"/>
                          <a:pt x="348853" y="183444"/>
                          <a:pt x="345009" y="200218"/>
                        </a:cubicBezTo>
                        <a:cubicBezTo>
                          <a:pt x="339981" y="222288"/>
                          <a:pt x="334659" y="244065"/>
                          <a:pt x="328153" y="265547"/>
                        </a:cubicBezTo>
                        <a:cubicBezTo>
                          <a:pt x="325492" y="274081"/>
                          <a:pt x="319282" y="281438"/>
                          <a:pt x="313663" y="288500"/>
                        </a:cubicBezTo>
                        <a:cubicBezTo>
                          <a:pt x="308045" y="295563"/>
                          <a:pt x="300356" y="299389"/>
                          <a:pt x="291485" y="291149"/>
                        </a:cubicBezTo>
                        <a:cubicBezTo>
                          <a:pt x="289119" y="308511"/>
                          <a:pt x="287049" y="325285"/>
                          <a:pt x="284684" y="343236"/>
                        </a:cubicBezTo>
                        <a:cubicBezTo>
                          <a:pt x="292964" y="343530"/>
                          <a:pt x="300948" y="344118"/>
                          <a:pt x="308932" y="344413"/>
                        </a:cubicBezTo>
                        <a:cubicBezTo>
                          <a:pt x="341460" y="345590"/>
                          <a:pt x="373988" y="346473"/>
                          <a:pt x="406516" y="348238"/>
                        </a:cubicBezTo>
                        <a:cubicBezTo>
                          <a:pt x="422780" y="349121"/>
                          <a:pt x="439044" y="350592"/>
                          <a:pt x="454717" y="353829"/>
                        </a:cubicBezTo>
                        <a:cubicBezTo>
                          <a:pt x="466545" y="356184"/>
                          <a:pt x="467432" y="359421"/>
                          <a:pt x="465067" y="371486"/>
                        </a:cubicBezTo>
                        <a:cubicBezTo>
                          <a:pt x="467432" y="372369"/>
                          <a:pt x="469798" y="373546"/>
                          <a:pt x="470981" y="373840"/>
                        </a:cubicBezTo>
                        <a:cubicBezTo>
                          <a:pt x="457378" y="421807"/>
                          <a:pt x="445550" y="469185"/>
                          <a:pt x="444663" y="518624"/>
                        </a:cubicBezTo>
                        <a:cubicBezTo>
                          <a:pt x="444663" y="522449"/>
                          <a:pt x="441114" y="526275"/>
                          <a:pt x="440227" y="530395"/>
                        </a:cubicBezTo>
                        <a:cubicBezTo>
                          <a:pt x="439340" y="535103"/>
                          <a:pt x="435762" y="539470"/>
                          <a:pt x="436057" y="544178"/>
                        </a:cubicBezTo>
                        <a:cubicBezTo>
                          <a:pt x="436649" y="549475"/>
                          <a:pt x="434706" y="552777"/>
                          <a:pt x="435889" y="557780"/>
                        </a:cubicBezTo>
                        <a:cubicBezTo>
                          <a:pt x="430862" y="558957"/>
                          <a:pt x="432539" y="564236"/>
                          <a:pt x="427511" y="563648"/>
                        </a:cubicBezTo>
                        <a:cubicBezTo>
                          <a:pt x="417753" y="562176"/>
                          <a:pt x="407995" y="559234"/>
                          <a:pt x="398828" y="555996"/>
                        </a:cubicBezTo>
                        <a:cubicBezTo>
                          <a:pt x="390252" y="552760"/>
                          <a:pt x="382564" y="553937"/>
                          <a:pt x="378128" y="561293"/>
                        </a:cubicBezTo>
                        <a:cubicBezTo>
                          <a:pt x="370440" y="573947"/>
                          <a:pt x="362455" y="586601"/>
                          <a:pt x="358315" y="600432"/>
                        </a:cubicBezTo>
                        <a:cubicBezTo>
                          <a:pt x="347079" y="636628"/>
                          <a:pt x="337616" y="673707"/>
                          <a:pt x="327562" y="710491"/>
                        </a:cubicBezTo>
                        <a:cubicBezTo>
                          <a:pt x="321943" y="731385"/>
                          <a:pt x="308636" y="747570"/>
                          <a:pt x="292372" y="760518"/>
                        </a:cubicBezTo>
                        <a:cubicBezTo>
                          <a:pt x="287641" y="764343"/>
                          <a:pt x="280248" y="764049"/>
                          <a:pt x="275517" y="765520"/>
                        </a:cubicBezTo>
                        <a:cubicBezTo>
                          <a:pt x="274925" y="769935"/>
                          <a:pt x="275813" y="777880"/>
                          <a:pt x="273151" y="779057"/>
                        </a:cubicBezTo>
                        <a:cubicBezTo>
                          <a:pt x="265758" y="783177"/>
                          <a:pt x="262801" y="775231"/>
                          <a:pt x="260436" y="770229"/>
                        </a:cubicBezTo>
                        <a:cubicBezTo>
                          <a:pt x="258070" y="765520"/>
                          <a:pt x="257479" y="760224"/>
                          <a:pt x="256296" y="754927"/>
                        </a:cubicBezTo>
                        <a:cubicBezTo>
                          <a:pt x="256000" y="753455"/>
                          <a:pt x="256000" y="751395"/>
                          <a:pt x="255113" y="750218"/>
                        </a:cubicBezTo>
                        <a:cubicBezTo>
                          <a:pt x="245059" y="735504"/>
                          <a:pt x="234709" y="721085"/>
                          <a:pt x="223768" y="705783"/>
                        </a:cubicBezTo>
                        <a:lnTo>
                          <a:pt x="223768" y="725205"/>
                        </a:lnTo>
                        <a:lnTo>
                          <a:pt x="221106" y="725205"/>
                        </a:lnTo>
                        <a:lnTo>
                          <a:pt x="217558" y="679298"/>
                        </a:lnTo>
                        <a:lnTo>
                          <a:pt x="213418" y="679298"/>
                        </a:lnTo>
                        <a:cubicBezTo>
                          <a:pt x="212235" y="689892"/>
                          <a:pt x="211052" y="700486"/>
                          <a:pt x="209574" y="711374"/>
                        </a:cubicBezTo>
                        <a:cubicBezTo>
                          <a:pt x="208391" y="711374"/>
                          <a:pt x="207504" y="711080"/>
                          <a:pt x="206321" y="711080"/>
                        </a:cubicBezTo>
                        <a:cubicBezTo>
                          <a:pt x="207208" y="700486"/>
                          <a:pt x="208686" y="690186"/>
                          <a:pt x="208982" y="679592"/>
                        </a:cubicBezTo>
                        <a:cubicBezTo>
                          <a:pt x="209278" y="671352"/>
                          <a:pt x="207799" y="662818"/>
                          <a:pt x="207208" y="654579"/>
                        </a:cubicBezTo>
                        <a:lnTo>
                          <a:pt x="203659" y="654579"/>
                        </a:lnTo>
                        <a:cubicBezTo>
                          <a:pt x="201589" y="671352"/>
                          <a:pt x="199519" y="688126"/>
                          <a:pt x="197154" y="704605"/>
                        </a:cubicBezTo>
                        <a:cubicBezTo>
                          <a:pt x="195675" y="704605"/>
                          <a:pt x="194492" y="704605"/>
                          <a:pt x="193014" y="704311"/>
                        </a:cubicBezTo>
                        <a:cubicBezTo>
                          <a:pt x="199519" y="672235"/>
                          <a:pt x="205729" y="639865"/>
                          <a:pt x="188578" y="608966"/>
                        </a:cubicBezTo>
                        <a:cubicBezTo>
                          <a:pt x="189761" y="608672"/>
                          <a:pt x="191240" y="608377"/>
                          <a:pt x="192422" y="608083"/>
                        </a:cubicBezTo>
                        <a:cubicBezTo>
                          <a:pt x="195675" y="613380"/>
                          <a:pt x="198928" y="618383"/>
                          <a:pt x="201885" y="623974"/>
                        </a:cubicBezTo>
                        <a:cubicBezTo>
                          <a:pt x="216671" y="652813"/>
                          <a:pt x="230865" y="682241"/>
                          <a:pt x="246242" y="710785"/>
                        </a:cubicBezTo>
                        <a:cubicBezTo>
                          <a:pt x="251564" y="720791"/>
                          <a:pt x="258957" y="730207"/>
                          <a:pt x="266941" y="738741"/>
                        </a:cubicBezTo>
                        <a:cubicBezTo>
                          <a:pt x="277291" y="749924"/>
                          <a:pt x="290894" y="749924"/>
                          <a:pt x="300652" y="738153"/>
                        </a:cubicBezTo>
                        <a:cubicBezTo>
                          <a:pt x="307158" y="730207"/>
                          <a:pt x="313072" y="720496"/>
                          <a:pt x="316029" y="710785"/>
                        </a:cubicBezTo>
                        <a:cubicBezTo>
                          <a:pt x="325787" y="679886"/>
                          <a:pt x="334363" y="648693"/>
                          <a:pt x="343530" y="617500"/>
                        </a:cubicBezTo>
                        <a:cubicBezTo>
                          <a:pt x="350036" y="594841"/>
                          <a:pt x="356541" y="571887"/>
                          <a:pt x="373988" y="554525"/>
                        </a:cubicBezTo>
                        <a:lnTo>
                          <a:pt x="374875" y="553642"/>
                        </a:lnTo>
                        <a:cubicBezTo>
                          <a:pt x="377241" y="535103"/>
                          <a:pt x="390548" y="542754"/>
                          <a:pt x="400306" y="543637"/>
                        </a:cubicBezTo>
                        <a:cubicBezTo>
                          <a:pt x="410065" y="544225"/>
                          <a:pt x="407548" y="543328"/>
                          <a:pt x="420855" y="545388"/>
                        </a:cubicBezTo>
                        <a:cubicBezTo>
                          <a:pt x="421035" y="533773"/>
                          <a:pt x="421597" y="529512"/>
                          <a:pt x="421893" y="519506"/>
                        </a:cubicBezTo>
                        <a:cubicBezTo>
                          <a:pt x="423667" y="472422"/>
                          <a:pt x="433130" y="426515"/>
                          <a:pt x="445254" y="380903"/>
                        </a:cubicBezTo>
                        <a:cubicBezTo>
                          <a:pt x="446141" y="377077"/>
                          <a:pt x="447324" y="373546"/>
                          <a:pt x="449098" y="367660"/>
                        </a:cubicBezTo>
                        <a:cubicBezTo>
                          <a:pt x="394392" y="355007"/>
                          <a:pt x="339094" y="352947"/>
                          <a:pt x="283205" y="349710"/>
                        </a:cubicBezTo>
                        <a:cubicBezTo>
                          <a:pt x="275813" y="375017"/>
                          <a:pt x="266054" y="399442"/>
                          <a:pt x="242397" y="415333"/>
                        </a:cubicBezTo>
                        <a:cubicBezTo>
                          <a:pt x="217558" y="432107"/>
                          <a:pt x="191831" y="422101"/>
                          <a:pt x="165217" y="415922"/>
                        </a:cubicBezTo>
                        <a:cubicBezTo>
                          <a:pt x="165513" y="427987"/>
                          <a:pt x="168470" y="436815"/>
                          <a:pt x="176158" y="444760"/>
                        </a:cubicBezTo>
                        <a:cubicBezTo>
                          <a:pt x="178524" y="447409"/>
                          <a:pt x="178820" y="452117"/>
                          <a:pt x="180003" y="455943"/>
                        </a:cubicBezTo>
                        <a:cubicBezTo>
                          <a:pt x="175863" y="456237"/>
                          <a:pt x="170540" y="458003"/>
                          <a:pt x="167583" y="456237"/>
                        </a:cubicBezTo>
                        <a:cubicBezTo>
                          <a:pt x="157233" y="450352"/>
                          <a:pt x="154867" y="439464"/>
                          <a:pt x="154276" y="428870"/>
                        </a:cubicBezTo>
                        <a:cubicBezTo>
                          <a:pt x="152797" y="402679"/>
                          <a:pt x="154276" y="405328"/>
                          <a:pt x="176750" y="407388"/>
                        </a:cubicBezTo>
                        <a:cubicBezTo>
                          <a:pt x="184734" y="407976"/>
                          <a:pt x="192718" y="409742"/>
                          <a:pt x="200998" y="410625"/>
                        </a:cubicBezTo>
                        <a:cubicBezTo>
                          <a:pt x="224950" y="412979"/>
                          <a:pt x="242397" y="402385"/>
                          <a:pt x="253634" y="382080"/>
                        </a:cubicBezTo>
                        <a:cubicBezTo>
                          <a:pt x="259549" y="371486"/>
                          <a:pt x="264280" y="359715"/>
                          <a:pt x="267533" y="347944"/>
                        </a:cubicBezTo>
                        <a:cubicBezTo>
                          <a:pt x="278178" y="309982"/>
                          <a:pt x="287641" y="271727"/>
                          <a:pt x="297399" y="233471"/>
                        </a:cubicBezTo>
                        <a:cubicBezTo>
                          <a:pt x="298878" y="227880"/>
                          <a:pt x="299765" y="221994"/>
                          <a:pt x="301244" y="215814"/>
                        </a:cubicBezTo>
                        <a:cubicBezTo>
                          <a:pt x="284980" y="221406"/>
                          <a:pt x="270194" y="226703"/>
                          <a:pt x="254817" y="232294"/>
                        </a:cubicBezTo>
                        <a:cubicBezTo>
                          <a:pt x="258070" y="236708"/>
                          <a:pt x="261618" y="241711"/>
                          <a:pt x="265167" y="246713"/>
                        </a:cubicBezTo>
                        <a:cubicBezTo>
                          <a:pt x="264280" y="247596"/>
                          <a:pt x="263393" y="248185"/>
                          <a:pt x="262801" y="249067"/>
                        </a:cubicBezTo>
                        <a:cubicBezTo>
                          <a:pt x="258661" y="246713"/>
                          <a:pt x="254817" y="244065"/>
                          <a:pt x="250382" y="242299"/>
                        </a:cubicBezTo>
                        <a:cubicBezTo>
                          <a:pt x="247424" y="241122"/>
                          <a:pt x="243285" y="240534"/>
                          <a:pt x="240623" y="242005"/>
                        </a:cubicBezTo>
                        <a:cubicBezTo>
                          <a:pt x="238849" y="242888"/>
                          <a:pt x="238257" y="248185"/>
                          <a:pt x="239145" y="250539"/>
                        </a:cubicBezTo>
                        <a:cubicBezTo>
                          <a:pt x="242693" y="259956"/>
                          <a:pt x="247129" y="269372"/>
                          <a:pt x="251269" y="278495"/>
                        </a:cubicBezTo>
                        <a:cubicBezTo>
                          <a:pt x="253339" y="282909"/>
                          <a:pt x="255704" y="287323"/>
                          <a:pt x="256887" y="292032"/>
                        </a:cubicBezTo>
                        <a:cubicBezTo>
                          <a:pt x="257479" y="294092"/>
                          <a:pt x="256000" y="297917"/>
                          <a:pt x="254226" y="299094"/>
                        </a:cubicBezTo>
                        <a:cubicBezTo>
                          <a:pt x="252747" y="299977"/>
                          <a:pt x="248016" y="298506"/>
                          <a:pt x="247424" y="297034"/>
                        </a:cubicBezTo>
                        <a:cubicBezTo>
                          <a:pt x="240032" y="277318"/>
                          <a:pt x="224359" y="259956"/>
                          <a:pt x="229386" y="235825"/>
                        </a:cubicBezTo>
                        <a:cubicBezTo>
                          <a:pt x="159007" y="243182"/>
                          <a:pt x="90107" y="239062"/>
                          <a:pt x="21798" y="208163"/>
                        </a:cubicBezTo>
                        <a:cubicBezTo>
                          <a:pt x="28008" y="227585"/>
                          <a:pt x="31557" y="245830"/>
                          <a:pt x="38949" y="262016"/>
                        </a:cubicBezTo>
                        <a:cubicBezTo>
                          <a:pt x="60240" y="309100"/>
                          <a:pt x="81827" y="355889"/>
                          <a:pt x="114947" y="396205"/>
                        </a:cubicBezTo>
                        <a:cubicBezTo>
                          <a:pt x="126775" y="410625"/>
                          <a:pt x="128845" y="427398"/>
                          <a:pt x="124114" y="445349"/>
                        </a:cubicBezTo>
                        <a:cubicBezTo>
                          <a:pt x="118791" y="465065"/>
                          <a:pt x="113764" y="484782"/>
                          <a:pt x="98978" y="500378"/>
                        </a:cubicBezTo>
                        <a:cubicBezTo>
                          <a:pt x="67633" y="533337"/>
                          <a:pt x="56988" y="575124"/>
                          <a:pt x="52256" y="618383"/>
                        </a:cubicBezTo>
                        <a:cubicBezTo>
                          <a:pt x="47821" y="661053"/>
                          <a:pt x="45455" y="704311"/>
                          <a:pt x="43385" y="747275"/>
                        </a:cubicBezTo>
                        <a:cubicBezTo>
                          <a:pt x="41315" y="790534"/>
                          <a:pt x="49299" y="832321"/>
                          <a:pt x="62606" y="873225"/>
                        </a:cubicBezTo>
                        <a:cubicBezTo>
                          <a:pt x="64380" y="878816"/>
                          <a:pt x="65859" y="884702"/>
                          <a:pt x="66746" y="890587"/>
                        </a:cubicBezTo>
                        <a:cubicBezTo>
                          <a:pt x="67042" y="892942"/>
                          <a:pt x="64972" y="895296"/>
                          <a:pt x="63789" y="897650"/>
                        </a:cubicBezTo>
                        <a:cubicBezTo>
                          <a:pt x="61128" y="896473"/>
                          <a:pt x="57283" y="895884"/>
                          <a:pt x="56100" y="893824"/>
                        </a:cubicBezTo>
                        <a:cubicBezTo>
                          <a:pt x="53143" y="888233"/>
                          <a:pt x="51369" y="882053"/>
                          <a:pt x="49003" y="876168"/>
                        </a:cubicBezTo>
                        <a:cubicBezTo>
                          <a:pt x="26529" y="815841"/>
                          <a:pt x="24755" y="753161"/>
                          <a:pt x="30965" y="690186"/>
                        </a:cubicBezTo>
                        <a:cubicBezTo>
                          <a:pt x="34809" y="651342"/>
                          <a:pt x="38654" y="612203"/>
                          <a:pt x="45159" y="573653"/>
                        </a:cubicBezTo>
                        <a:cubicBezTo>
                          <a:pt x="50186" y="542460"/>
                          <a:pt x="64085" y="514798"/>
                          <a:pt x="86263" y="491550"/>
                        </a:cubicBezTo>
                        <a:cubicBezTo>
                          <a:pt x="103710" y="473305"/>
                          <a:pt x="106371" y="449763"/>
                          <a:pt x="108441" y="426810"/>
                        </a:cubicBezTo>
                        <a:cubicBezTo>
                          <a:pt x="109328" y="417981"/>
                          <a:pt x="101640" y="407093"/>
                          <a:pt x="95726" y="399148"/>
                        </a:cubicBezTo>
                        <a:cubicBezTo>
                          <a:pt x="59058" y="350298"/>
                          <a:pt x="34514" y="296152"/>
                          <a:pt x="18841" y="237591"/>
                        </a:cubicBezTo>
                        <a:cubicBezTo>
                          <a:pt x="17954" y="234059"/>
                          <a:pt x="17658" y="230528"/>
                          <a:pt x="17067" y="227291"/>
                        </a:cubicBezTo>
                        <a:cubicBezTo>
                          <a:pt x="14701" y="214049"/>
                          <a:pt x="15293" y="200806"/>
                          <a:pt x="4647" y="189330"/>
                        </a:cubicBezTo>
                        <a:cubicBezTo>
                          <a:pt x="-4520" y="179619"/>
                          <a:pt x="-380" y="166376"/>
                          <a:pt x="11153" y="156959"/>
                        </a:cubicBezTo>
                        <a:cubicBezTo>
                          <a:pt x="16180" y="153134"/>
                          <a:pt x="17954" y="149308"/>
                          <a:pt x="17954" y="142834"/>
                        </a:cubicBezTo>
                        <a:cubicBezTo>
                          <a:pt x="17658" y="65734"/>
                          <a:pt x="73547" y="6290"/>
                          <a:pt x="151910" y="111"/>
                        </a:cubicBezTo>
                        <a:cubicBezTo>
                          <a:pt x="224950" y="-5775"/>
                          <a:pt x="290598" y="47489"/>
                          <a:pt x="302131" y="121646"/>
                        </a:cubicBezTo>
                        <a:cubicBezTo>
                          <a:pt x="303018" y="130769"/>
                          <a:pt x="303018" y="139303"/>
                          <a:pt x="303609" y="148131"/>
                        </a:cubicBezTo>
                        <a:close/>
                        <a:moveTo>
                          <a:pt x="25347" y="166082"/>
                        </a:moveTo>
                        <a:cubicBezTo>
                          <a:pt x="105780" y="200512"/>
                          <a:pt x="266941" y="195215"/>
                          <a:pt x="310115" y="161374"/>
                        </a:cubicBezTo>
                        <a:cubicBezTo>
                          <a:pt x="306862" y="161374"/>
                          <a:pt x="304496" y="161079"/>
                          <a:pt x="302426" y="161374"/>
                        </a:cubicBezTo>
                        <a:cubicBezTo>
                          <a:pt x="289415" y="164022"/>
                          <a:pt x="287937" y="162845"/>
                          <a:pt x="288232" y="149308"/>
                        </a:cubicBezTo>
                        <a:cubicBezTo>
                          <a:pt x="288232" y="146071"/>
                          <a:pt x="288528" y="142834"/>
                          <a:pt x="288232" y="139891"/>
                        </a:cubicBezTo>
                        <a:cubicBezTo>
                          <a:pt x="286754" y="74268"/>
                          <a:pt x="234709" y="18356"/>
                          <a:pt x="169653" y="13059"/>
                        </a:cubicBezTo>
                        <a:cubicBezTo>
                          <a:pt x="102823" y="7468"/>
                          <a:pt x="42202" y="52492"/>
                          <a:pt x="30078" y="117526"/>
                        </a:cubicBezTo>
                        <a:cubicBezTo>
                          <a:pt x="26825" y="133417"/>
                          <a:pt x="26825" y="149897"/>
                          <a:pt x="25347" y="166082"/>
                        </a:cubicBezTo>
                        <a:close/>
                        <a:moveTo>
                          <a:pt x="308932" y="182561"/>
                        </a:moveTo>
                        <a:cubicBezTo>
                          <a:pt x="206617" y="214343"/>
                          <a:pt x="108737" y="210812"/>
                          <a:pt x="12335" y="169319"/>
                        </a:cubicBezTo>
                        <a:cubicBezTo>
                          <a:pt x="6717" y="178441"/>
                          <a:pt x="7013" y="184621"/>
                          <a:pt x="17363" y="190801"/>
                        </a:cubicBezTo>
                        <a:cubicBezTo>
                          <a:pt x="31261" y="199041"/>
                          <a:pt x="45751" y="207575"/>
                          <a:pt x="61128" y="211400"/>
                        </a:cubicBezTo>
                        <a:cubicBezTo>
                          <a:pt x="126184" y="228174"/>
                          <a:pt x="192127" y="230528"/>
                          <a:pt x="258070" y="215520"/>
                        </a:cubicBezTo>
                        <a:cubicBezTo>
                          <a:pt x="273447" y="211989"/>
                          <a:pt x="287641" y="202866"/>
                          <a:pt x="301835" y="195509"/>
                        </a:cubicBezTo>
                        <a:cubicBezTo>
                          <a:pt x="305088" y="193450"/>
                          <a:pt x="306271" y="187564"/>
                          <a:pt x="308932" y="182561"/>
                        </a:cubicBezTo>
                        <a:close/>
                        <a:moveTo>
                          <a:pt x="312481" y="258484"/>
                        </a:moveTo>
                        <a:cubicBezTo>
                          <a:pt x="320465" y="232882"/>
                          <a:pt x="332293" y="203749"/>
                          <a:pt x="326379" y="170496"/>
                        </a:cubicBezTo>
                        <a:cubicBezTo>
                          <a:pt x="323422" y="171967"/>
                          <a:pt x="321056" y="172556"/>
                          <a:pt x="321056" y="173145"/>
                        </a:cubicBezTo>
                        <a:cubicBezTo>
                          <a:pt x="318099" y="202866"/>
                          <a:pt x="315142" y="232294"/>
                          <a:pt x="312481" y="25848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Forme libre : forme 156">
                    <a:extLst>
                      <a:ext uri="{FF2B5EF4-FFF2-40B4-BE49-F238E27FC236}">
                        <a16:creationId xmlns:a16="http://schemas.microsoft.com/office/drawing/2014/main" id="{508136D4-B78C-447E-9813-147338ADBC70}"/>
                      </a:ext>
                    </a:extLst>
                  </p:cNvPr>
                  <p:cNvSpPr/>
                  <p:nvPr/>
                </p:nvSpPr>
                <p:spPr>
                  <a:xfrm>
                    <a:off x="2135690" y="2864169"/>
                    <a:ext cx="191065" cy="231630"/>
                  </a:xfrm>
                  <a:custGeom>
                    <a:avLst/>
                    <a:gdLst>
                      <a:gd name="connsiteX0" fmla="*/ 148665 w 191065"/>
                      <a:gd name="connsiteY0" fmla="*/ 86600 h 231630"/>
                      <a:gd name="connsiteX1" fmla="*/ 148369 w 191065"/>
                      <a:gd name="connsiteY1" fmla="*/ 143984 h 231630"/>
                      <a:gd name="connsiteX2" fmla="*/ 115546 w 191065"/>
                      <a:gd name="connsiteY2" fmla="*/ 226380 h 231630"/>
                      <a:gd name="connsiteX3" fmla="*/ 105787 w 191065"/>
                      <a:gd name="connsiteY3" fmla="*/ 229618 h 231630"/>
                      <a:gd name="connsiteX4" fmla="*/ 80060 w 191065"/>
                      <a:gd name="connsiteY4" fmla="*/ 168703 h 231630"/>
                      <a:gd name="connsiteX5" fmla="*/ 74738 w 191065"/>
                      <a:gd name="connsiteY5" fmla="*/ 83363 h 231630"/>
                      <a:gd name="connsiteX6" fmla="*/ 65866 w 191065"/>
                      <a:gd name="connsiteY6" fmla="*/ 40104 h 231630"/>
                      <a:gd name="connsiteX7" fmla="*/ 9090 w 191065"/>
                      <a:gd name="connsiteY7" fmla="*/ 8911 h 231630"/>
                      <a:gd name="connsiteX8" fmla="*/ -372 w 191065"/>
                      <a:gd name="connsiteY8" fmla="*/ 8323 h 231630"/>
                      <a:gd name="connsiteX9" fmla="*/ 32451 w 191065"/>
                      <a:gd name="connsiteY9" fmla="*/ 671 h 231630"/>
                      <a:gd name="connsiteX10" fmla="*/ 88932 w 191065"/>
                      <a:gd name="connsiteY10" fmla="*/ 71003 h 231630"/>
                      <a:gd name="connsiteX11" fmla="*/ 173209 w 191065"/>
                      <a:gd name="connsiteY11" fmla="*/ 74829 h 231630"/>
                      <a:gd name="connsiteX12" fmla="*/ 180306 w 191065"/>
                      <a:gd name="connsiteY12" fmla="*/ 76595 h 231630"/>
                      <a:gd name="connsiteX13" fmla="*/ 190656 w 191065"/>
                      <a:gd name="connsiteY13" fmla="*/ 87188 h 231630"/>
                      <a:gd name="connsiteX14" fmla="*/ 179123 w 191065"/>
                      <a:gd name="connsiteY14" fmla="*/ 94545 h 231630"/>
                      <a:gd name="connsiteX15" fmla="*/ 162563 w 191065"/>
                      <a:gd name="connsiteY15" fmla="*/ 90425 h 231630"/>
                      <a:gd name="connsiteX16" fmla="*/ 148665 w 191065"/>
                      <a:gd name="connsiteY16" fmla="*/ 86600 h 231630"/>
                      <a:gd name="connsiteX17" fmla="*/ 90706 w 191065"/>
                      <a:gd name="connsiteY17" fmla="*/ 80714 h 231630"/>
                      <a:gd name="connsiteX18" fmla="*/ 106379 w 191065"/>
                      <a:gd name="connsiteY18" fmla="*/ 211667 h 231630"/>
                      <a:gd name="connsiteX19" fmla="*/ 138611 w 191065"/>
                      <a:gd name="connsiteY19" fmla="*/ 129858 h 231630"/>
                      <a:gd name="connsiteX20" fmla="*/ 133584 w 191065"/>
                      <a:gd name="connsiteY20" fmla="*/ 87188 h 231630"/>
                      <a:gd name="connsiteX21" fmla="*/ 127670 w 191065"/>
                      <a:gd name="connsiteY21" fmla="*/ 83951 h 231630"/>
                      <a:gd name="connsiteX22" fmla="*/ 90706 w 191065"/>
                      <a:gd name="connsiteY22" fmla="*/ 80714 h 23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91065" h="231630">
                        <a:moveTo>
                          <a:pt x="148665" y="86600"/>
                        </a:moveTo>
                        <a:cubicBezTo>
                          <a:pt x="158423" y="107493"/>
                          <a:pt x="155762" y="125738"/>
                          <a:pt x="148369" y="143984"/>
                        </a:cubicBezTo>
                        <a:cubicBezTo>
                          <a:pt x="137132" y="171351"/>
                          <a:pt x="126487" y="199013"/>
                          <a:pt x="115546" y="226380"/>
                        </a:cubicBezTo>
                        <a:cubicBezTo>
                          <a:pt x="113771" y="231089"/>
                          <a:pt x="112588" y="232855"/>
                          <a:pt x="105787" y="229618"/>
                        </a:cubicBezTo>
                        <a:cubicBezTo>
                          <a:pt x="80060" y="216081"/>
                          <a:pt x="83609" y="190185"/>
                          <a:pt x="80060" y="168703"/>
                        </a:cubicBezTo>
                        <a:cubicBezTo>
                          <a:pt x="75625" y="140746"/>
                          <a:pt x="77103" y="111613"/>
                          <a:pt x="74738" y="83363"/>
                        </a:cubicBezTo>
                        <a:cubicBezTo>
                          <a:pt x="73555" y="68649"/>
                          <a:pt x="70598" y="53935"/>
                          <a:pt x="65866" y="40104"/>
                        </a:cubicBezTo>
                        <a:cubicBezTo>
                          <a:pt x="57882" y="17739"/>
                          <a:pt x="34817" y="2143"/>
                          <a:pt x="9090" y="8911"/>
                        </a:cubicBezTo>
                        <a:cubicBezTo>
                          <a:pt x="6133" y="9794"/>
                          <a:pt x="2880" y="9205"/>
                          <a:pt x="-372" y="8323"/>
                        </a:cubicBezTo>
                        <a:cubicBezTo>
                          <a:pt x="8794" y="-1094"/>
                          <a:pt x="20919" y="-1388"/>
                          <a:pt x="32451" y="671"/>
                        </a:cubicBezTo>
                        <a:cubicBezTo>
                          <a:pt x="71485" y="7440"/>
                          <a:pt x="80652" y="38633"/>
                          <a:pt x="88932" y="71003"/>
                        </a:cubicBezTo>
                        <a:cubicBezTo>
                          <a:pt x="117320" y="65706"/>
                          <a:pt x="145117" y="70415"/>
                          <a:pt x="173209" y="74829"/>
                        </a:cubicBezTo>
                        <a:cubicBezTo>
                          <a:pt x="175575" y="75123"/>
                          <a:pt x="178532" y="75123"/>
                          <a:pt x="180306" y="76595"/>
                        </a:cubicBezTo>
                        <a:cubicBezTo>
                          <a:pt x="184446" y="79831"/>
                          <a:pt x="190360" y="83363"/>
                          <a:pt x="190656" y="87188"/>
                        </a:cubicBezTo>
                        <a:cubicBezTo>
                          <a:pt x="191247" y="93662"/>
                          <a:pt x="184742" y="93662"/>
                          <a:pt x="179123" y="94545"/>
                        </a:cubicBezTo>
                        <a:cubicBezTo>
                          <a:pt x="172618" y="95428"/>
                          <a:pt x="166999" y="99254"/>
                          <a:pt x="162563" y="90425"/>
                        </a:cubicBezTo>
                        <a:cubicBezTo>
                          <a:pt x="161381" y="87777"/>
                          <a:pt x="154875" y="88071"/>
                          <a:pt x="148665" y="86600"/>
                        </a:cubicBezTo>
                        <a:close/>
                        <a:moveTo>
                          <a:pt x="90706" y="80714"/>
                        </a:moveTo>
                        <a:cubicBezTo>
                          <a:pt x="85679" y="123090"/>
                          <a:pt x="93959" y="191362"/>
                          <a:pt x="106379" y="211667"/>
                        </a:cubicBezTo>
                        <a:cubicBezTo>
                          <a:pt x="117024" y="184594"/>
                          <a:pt x="127670" y="157226"/>
                          <a:pt x="138611" y="129858"/>
                        </a:cubicBezTo>
                        <a:cubicBezTo>
                          <a:pt x="144821" y="114556"/>
                          <a:pt x="140090" y="100725"/>
                          <a:pt x="133584" y="87188"/>
                        </a:cubicBezTo>
                        <a:cubicBezTo>
                          <a:pt x="132697" y="85423"/>
                          <a:pt x="129740" y="84246"/>
                          <a:pt x="127670" y="83951"/>
                        </a:cubicBezTo>
                        <a:cubicBezTo>
                          <a:pt x="115250" y="82480"/>
                          <a:pt x="102830" y="81597"/>
                          <a:pt x="90706" y="8071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8" name="Forme libre : forme 157">
                    <a:extLst>
                      <a:ext uri="{FF2B5EF4-FFF2-40B4-BE49-F238E27FC236}">
                        <a16:creationId xmlns:a16="http://schemas.microsoft.com/office/drawing/2014/main" id="{7B1FF846-503C-495D-877E-19A8EB7F2E39}"/>
                      </a:ext>
                    </a:extLst>
                  </p:cNvPr>
                  <p:cNvSpPr/>
                  <p:nvPr/>
                </p:nvSpPr>
                <p:spPr>
                  <a:xfrm>
                    <a:off x="2039880" y="3196559"/>
                    <a:ext cx="223980" cy="147843"/>
                  </a:xfrm>
                  <a:custGeom>
                    <a:avLst/>
                    <a:gdLst>
                      <a:gd name="connsiteX0" fmla="*/ 201321 w 223980"/>
                      <a:gd name="connsiteY0" fmla="*/ -437 h 147843"/>
                      <a:gd name="connsiteX1" fmla="*/ 223499 w 223980"/>
                      <a:gd name="connsiteY1" fmla="*/ 70483 h 147843"/>
                      <a:gd name="connsiteX2" fmla="*/ 211080 w 223980"/>
                      <a:gd name="connsiteY2" fmla="*/ 93731 h 147843"/>
                      <a:gd name="connsiteX3" fmla="*/ 107877 w 223980"/>
                      <a:gd name="connsiteY3" fmla="*/ 145524 h 147843"/>
                      <a:gd name="connsiteX4" fmla="*/ 10589 w 223980"/>
                      <a:gd name="connsiteY4" fmla="*/ 130810 h 147843"/>
                      <a:gd name="connsiteX5" fmla="*/ -353 w 223980"/>
                      <a:gd name="connsiteY5" fmla="*/ 122570 h 147843"/>
                      <a:gd name="connsiteX6" fmla="*/ 1126 w 223980"/>
                      <a:gd name="connsiteY6" fmla="*/ 119333 h 147843"/>
                      <a:gd name="connsiteX7" fmla="*/ 11476 w 223980"/>
                      <a:gd name="connsiteY7" fmla="*/ 121099 h 147843"/>
                      <a:gd name="connsiteX8" fmla="*/ 169385 w 223980"/>
                      <a:gd name="connsiteY8" fmla="*/ 104619 h 147843"/>
                      <a:gd name="connsiteX9" fmla="*/ 198068 w 223980"/>
                      <a:gd name="connsiteY9" fmla="*/ 86668 h 147843"/>
                      <a:gd name="connsiteX10" fmla="*/ 210192 w 223980"/>
                      <a:gd name="connsiteY10" fmla="*/ 58712 h 147843"/>
                      <a:gd name="connsiteX11" fmla="*/ 199843 w 223980"/>
                      <a:gd name="connsiteY11" fmla="*/ 14571 h 147843"/>
                      <a:gd name="connsiteX12" fmla="*/ 197773 w 223980"/>
                      <a:gd name="connsiteY12" fmla="*/ 446 h 147843"/>
                      <a:gd name="connsiteX13" fmla="*/ 201321 w 223980"/>
                      <a:gd name="connsiteY13" fmla="*/ -437 h 147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3980" h="147843">
                        <a:moveTo>
                          <a:pt x="201321" y="-437"/>
                        </a:moveTo>
                        <a:cubicBezTo>
                          <a:pt x="213445" y="21634"/>
                          <a:pt x="224978" y="44587"/>
                          <a:pt x="223499" y="70483"/>
                        </a:cubicBezTo>
                        <a:cubicBezTo>
                          <a:pt x="223204" y="78429"/>
                          <a:pt x="217585" y="88728"/>
                          <a:pt x="211080" y="93731"/>
                        </a:cubicBezTo>
                        <a:cubicBezTo>
                          <a:pt x="180030" y="117273"/>
                          <a:pt x="147502" y="139344"/>
                          <a:pt x="107877" y="145524"/>
                        </a:cubicBezTo>
                        <a:cubicBezTo>
                          <a:pt x="74166" y="150821"/>
                          <a:pt x="41638" y="144641"/>
                          <a:pt x="10589" y="130810"/>
                        </a:cubicBezTo>
                        <a:cubicBezTo>
                          <a:pt x="6449" y="129044"/>
                          <a:pt x="3196" y="125219"/>
                          <a:pt x="-353" y="122570"/>
                        </a:cubicBezTo>
                        <a:cubicBezTo>
                          <a:pt x="239" y="121393"/>
                          <a:pt x="534" y="120510"/>
                          <a:pt x="1126" y="119333"/>
                        </a:cubicBezTo>
                        <a:cubicBezTo>
                          <a:pt x="4674" y="119922"/>
                          <a:pt x="8223" y="119922"/>
                          <a:pt x="11476" y="121099"/>
                        </a:cubicBezTo>
                        <a:cubicBezTo>
                          <a:pt x="67069" y="141698"/>
                          <a:pt x="119705" y="138167"/>
                          <a:pt x="169385" y="104619"/>
                        </a:cubicBezTo>
                        <a:cubicBezTo>
                          <a:pt x="178847" y="98439"/>
                          <a:pt x="188606" y="92554"/>
                          <a:pt x="198068" y="86668"/>
                        </a:cubicBezTo>
                        <a:cubicBezTo>
                          <a:pt x="208714" y="80195"/>
                          <a:pt x="212558" y="70483"/>
                          <a:pt x="210192" y="58712"/>
                        </a:cubicBezTo>
                        <a:cubicBezTo>
                          <a:pt x="207235" y="43999"/>
                          <a:pt x="203095" y="29285"/>
                          <a:pt x="199843" y="14571"/>
                        </a:cubicBezTo>
                        <a:cubicBezTo>
                          <a:pt x="198660" y="9863"/>
                          <a:pt x="198364" y="5154"/>
                          <a:pt x="197773" y="446"/>
                        </a:cubicBezTo>
                        <a:cubicBezTo>
                          <a:pt x="199251" y="152"/>
                          <a:pt x="200434" y="-143"/>
                          <a:pt x="201321" y="-43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Forme libre : forme 158">
                    <a:extLst>
                      <a:ext uri="{FF2B5EF4-FFF2-40B4-BE49-F238E27FC236}">
                        <a16:creationId xmlns:a16="http://schemas.microsoft.com/office/drawing/2014/main" id="{CB48A58A-E8A5-4D40-8E25-02EC87F985AF}"/>
                      </a:ext>
                    </a:extLst>
                  </p:cNvPr>
                  <p:cNvSpPr/>
                  <p:nvPr/>
                </p:nvSpPr>
                <p:spPr>
                  <a:xfrm>
                    <a:off x="2210865" y="2659212"/>
                    <a:ext cx="19639" cy="27661"/>
                  </a:xfrm>
                  <a:custGeom>
                    <a:avLst/>
                    <a:gdLst>
                      <a:gd name="connsiteX0" fmla="*/ -139 w 19639"/>
                      <a:gd name="connsiteY0" fmla="*/ -288 h 27661"/>
                      <a:gd name="connsiteX1" fmla="*/ 18787 w 19639"/>
                      <a:gd name="connsiteY1" fmla="*/ 18840 h 27661"/>
                      <a:gd name="connsiteX2" fmla="*/ 17308 w 19639"/>
                      <a:gd name="connsiteY2" fmla="*/ 26197 h 27661"/>
                      <a:gd name="connsiteX3" fmla="*/ 11690 w 19639"/>
                      <a:gd name="connsiteY3" fmla="*/ 27080 h 27661"/>
                      <a:gd name="connsiteX4" fmla="*/ -139 w 19639"/>
                      <a:gd name="connsiteY4" fmla="*/ -288 h 276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39" h="27661">
                        <a:moveTo>
                          <a:pt x="-139" y="-288"/>
                        </a:moveTo>
                        <a:cubicBezTo>
                          <a:pt x="7254" y="7069"/>
                          <a:pt x="13464" y="12660"/>
                          <a:pt x="18787" y="18840"/>
                        </a:cubicBezTo>
                        <a:cubicBezTo>
                          <a:pt x="19970" y="20017"/>
                          <a:pt x="18787" y="24137"/>
                          <a:pt x="17308" y="26197"/>
                        </a:cubicBezTo>
                        <a:cubicBezTo>
                          <a:pt x="16717" y="27374"/>
                          <a:pt x="13464" y="27669"/>
                          <a:pt x="11690" y="27080"/>
                        </a:cubicBezTo>
                        <a:cubicBezTo>
                          <a:pt x="6958" y="26197"/>
                          <a:pt x="-1913" y="9129"/>
                          <a:pt x="-139" y="-28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Forme libre : forme 159">
                    <a:extLst>
                      <a:ext uri="{FF2B5EF4-FFF2-40B4-BE49-F238E27FC236}">
                        <a16:creationId xmlns:a16="http://schemas.microsoft.com/office/drawing/2014/main" id="{A1006E80-AC33-4D8D-872C-8B421E26DD3E}"/>
                      </a:ext>
                    </a:extLst>
                  </p:cNvPr>
                  <p:cNvSpPr/>
                  <p:nvPr/>
                </p:nvSpPr>
                <p:spPr>
                  <a:xfrm>
                    <a:off x="2144266" y="3048244"/>
                    <a:ext cx="9758" cy="47378"/>
                  </a:xfrm>
                  <a:custGeom>
                    <a:avLst/>
                    <a:gdLst>
                      <a:gd name="connsiteX0" fmla="*/ 9406 w 9758"/>
                      <a:gd name="connsiteY0" fmla="*/ 201 h 47378"/>
                      <a:gd name="connsiteX1" fmla="*/ 1718 w 9758"/>
                      <a:gd name="connsiteY1" fmla="*/ 46991 h 47378"/>
                      <a:gd name="connsiteX2" fmla="*/ -352 w 9758"/>
                      <a:gd name="connsiteY2" fmla="*/ 46697 h 47378"/>
                      <a:gd name="connsiteX3" fmla="*/ 7632 w 9758"/>
                      <a:gd name="connsiteY3" fmla="*/ -387 h 47378"/>
                      <a:gd name="connsiteX4" fmla="*/ 9406 w 9758"/>
                      <a:gd name="connsiteY4" fmla="*/ 201 h 47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758" h="47378">
                        <a:moveTo>
                          <a:pt x="9406" y="201"/>
                        </a:moveTo>
                        <a:cubicBezTo>
                          <a:pt x="6745" y="15798"/>
                          <a:pt x="4084" y="31395"/>
                          <a:pt x="1718" y="46991"/>
                        </a:cubicBezTo>
                        <a:cubicBezTo>
                          <a:pt x="1127" y="46991"/>
                          <a:pt x="239" y="46697"/>
                          <a:pt x="-352" y="46697"/>
                        </a:cubicBezTo>
                        <a:cubicBezTo>
                          <a:pt x="2309" y="31100"/>
                          <a:pt x="4971" y="15209"/>
                          <a:pt x="7632" y="-387"/>
                        </a:cubicBezTo>
                        <a:cubicBezTo>
                          <a:pt x="8224" y="-93"/>
                          <a:pt x="8815" y="-93"/>
                          <a:pt x="9406" y="20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Forme libre : forme 160">
                    <a:extLst>
                      <a:ext uri="{FF2B5EF4-FFF2-40B4-BE49-F238E27FC236}">
                        <a16:creationId xmlns:a16="http://schemas.microsoft.com/office/drawing/2014/main" id="{CE6E92D9-8413-48F7-B23F-6AD5E682F0DD}"/>
                      </a:ext>
                    </a:extLst>
                  </p:cNvPr>
                  <p:cNvSpPr/>
                  <p:nvPr/>
                </p:nvSpPr>
                <p:spPr>
                  <a:xfrm>
                    <a:off x="2110259" y="3041476"/>
                    <a:ext cx="7392" cy="25013"/>
                  </a:xfrm>
                  <a:custGeom>
                    <a:avLst/>
                    <a:gdLst>
                      <a:gd name="connsiteX0" fmla="*/ -343 w 7392"/>
                      <a:gd name="connsiteY0" fmla="*/ 24042 h 25013"/>
                      <a:gd name="connsiteX1" fmla="*/ 2910 w 7392"/>
                      <a:gd name="connsiteY1" fmla="*/ -383 h 25013"/>
                      <a:gd name="connsiteX2" fmla="*/ 7049 w 7392"/>
                      <a:gd name="connsiteY2" fmla="*/ 206 h 25013"/>
                      <a:gd name="connsiteX3" fmla="*/ 3501 w 7392"/>
                      <a:gd name="connsiteY3" fmla="*/ 24631 h 25013"/>
                      <a:gd name="connsiteX4" fmla="*/ -343 w 7392"/>
                      <a:gd name="connsiteY4" fmla="*/ 24042 h 25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92" h="25013">
                        <a:moveTo>
                          <a:pt x="-343" y="24042"/>
                        </a:moveTo>
                        <a:cubicBezTo>
                          <a:pt x="840" y="15802"/>
                          <a:pt x="1727" y="7857"/>
                          <a:pt x="2910" y="-383"/>
                        </a:cubicBezTo>
                        <a:cubicBezTo>
                          <a:pt x="4388" y="-88"/>
                          <a:pt x="5571" y="-88"/>
                          <a:pt x="7049" y="206"/>
                        </a:cubicBezTo>
                        <a:cubicBezTo>
                          <a:pt x="5867" y="8445"/>
                          <a:pt x="4684" y="16391"/>
                          <a:pt x="3501" y="24631"/>
                        </a:cubicBezTo>
                        <a:cubicBezTo>
                          <a:pt x="2022" y="24336"/>
                          <a:pt x="840" y="24042"/>
                          <a:pt x="-343" y="2404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Forme libre : forme 161">
                    <a:extLst>
                      <a:ext uri="{FF2B5EF4-FFF2-40B4-BE49-F238E27FC236}">
                        <a16:creationId xmlns:a16="http://schemas.microsoft.com/office/drawing/2014/main" id="{61224B88-035A-42E0-B3D0-333930F0F541}"/>
                      </a:ext>
                    </a:extLst>
                  </p:cNvPr>
                  <p:cNvSpPr/>
                  <p:nvPr/>
                </p:nvSpPr>
                <p:spPr>
                  <a:xfrm>
                    <a:off x="1986949" y="2419793"/>
                    <a:ext cx="284768" cy="177141"/>
                  </a:xfrm>
                  <a:custGeom>
                    <a:avLst/>
                    <a:gdLst>
                      <a:gd name="connsiteX0" fmla="*/ -347 w 284768"/>
                      <a:gd name="connsiteY0" fmla="*/ 153539 h 177141"/>
                      <a:gd name="connsiteX1" fmla="*/ 4384 w 284768"/>
                      <a:gd name="connsiteY1" fmla="*/ 104690 h 177141"/>
                      <a:gd name="connsiteX2" fmla="*/ 143959 w 284768"/>
                      <a:gd name="connsiteY2" fmla="*/ 222 h 177141"/>
                      <a:gd name="connsiteX3" fmla="*/ 262539 w 284768"/>
                      <a:gd name="connsiteY3" fmla="*/ 127055 h 177141"/>
                      <a:gd name="connsiteX4" fmla="*/ 262539 w 284768"/>
                      <a:gd name="connsiteY4" fmla="*/ 136471 h 177141"/>
                      <a:gd name="connsiteX5" fmla="*/ 276733 w 284768"/>
                      <a:gd name="connsiteY5" fmla="*/ 148537 h 177141"/>
                      <a:gd name="connsiteX6" fmla="*/ 284421 w 284768"/>
                      <a:gd name="connsiteY6" fmla="*/ 148537 h 177141"/>
                      <a:gd name="connsiteX7" fmla="*/ -347 w 284768"/>
                      <a:gd name="connsiteY7" fmla="*/ 153539 h 177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4768" h="177141">
                        <a:moveTo>
                          <a:pt x="-347" y="153539"/>
                        </a:moveTo>
                        <a:cubicBezTo>
                          <a:pt x="1131" y="137354"/>
                          <a:pt x="1131" y="120875"/>
                          <a:pt x="4384" y="104690"/>
                        </a:cubicBezTo>
                        <a:cubicBezTo>
                          <a:pt x="16804" y="39655"/>
                          <a:pt x="77425" y="-5369"/>
                          <a:pt x="143959" y="222"/>
                        </a:cubicBezTo>
                        <a:cubicBezTo>
                          <a:pt x="208719" y="5519"/>
                          <a:pt x="261060" y="61431"/>
                          <a:pt x="262539" y="127055"/>
                        </a:cubicBezTo>
                        <a:cubicBezTo>
                          <a:pt x="262539" y="130292"/>
                          <a:pt x="262539" y="133529"/>
                          <a:pt x="262539" y="136471"/>
                        </a:cubicBezTo>
                        <a:cubicBezTo>
                          <a:pt x="262243" y="150008"/>
                          <a:pt x="263721" y="151185"/>
                          <a:pt x="276733" y="148537"/>
                        </a:cubicBezTo>
                        <a:cubicBezTo>
                          <a:pt x="278803" y="148242"/>
                          <a:pt x="281168" y="148537"/>
                          <a:pt x="284421" y="148537"/>
                        </a:cubicBezTo>
                        <a:cubicBezTo>
                          <a:pt x="241248" y="182673"/>
                          <a:pt x="80086" y="187970"/>
                          <a:pt x="-347" y="15353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Forme libre : forme 162">
                    <a:extLst>
                      <a:ext uri="{FF2B5EF4-FFF2-40B4-BE49-F238E27FC236}">
                        <a16:creationId xmlns:a16="http://schemas.microsoft.com/office/drawing/2014/main" id="{F5281FEA-D2C8-4C86-96EA-72999A32C55E}"/>
                      </a:ext>
                    </a:extLst>
                  </p:cNvPr>
                  <p:cNvSpPr/>
                  <p:nvPr/>
                </p:nvSpPr>
                <p:spPr>
                  <a:xfrm>
                    <a:off x="1970420" y="2576521"/>
                    <a:ext cx="300114" cy="56182"/>
                  </a:xfrm>
                  <a:custGeom>
                    <a:avLst/>
                    <a:gdLst>
                      <a:gd name="connsiteX0" fmla="*/ 299769 w 300114"/>
                      <a:gd name="connsiteY0" fmla="*/ 13266 h 56182"/>
                      <a:gd name="connsiteX1" fmla="*/ 292672 w 300114"/>
                      <a:gd name="connsiteY1" fmla="*/ 25920 h 56182"/>
                      <a:gd name="connsiteX2" fmla="*/ 248907 w 300114"/>
                      <a:gd name="connsiteY2" fmla="*/ 45931 h 56182"/>
                      <a:gd name="connsiteX3" fmla="*/ 51965 w 300114"/>
                      <a:gd name="connsiteY3" fmla="*/ 41811 h 56182"/>
                      <a:gd name="connsiteX4" fmla="*/ 8200 w 300114"/>
                      <a:gd name="connsiteY4" fmla="*/ 21212 h 56182"/>
                      <a:gd name="connsiteX5" fmla="*/ 3173 w 300114"/>
                      <a:gd name="connsiteY5" fmla="*/ -270 h 56182"/>
                      <a:gd name="connsiteX6" fmla="*/ 299769 w 300114"/>
                      <a:gd name="connsiteY6" fmla="*/ 13266 h 56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0114" h="56182">
                        <a:moveTo>
                          <a:pt x="299769" y="13266"/>
                        </a:moveTo>
                        <a:cubicBezTo>
                          <a:pt x="297108" y="18269"/>
                          <a:pt x="295925" y="24154"/>
                          <a:pt x="292672" y="25920"/>
                        </a:cubicBezTo>
                        <a:cubicBezTo>
                          <a:pt x="278478" y="33571"/>
                          <a:pt x="264284" y="42694"/>
                          <a:pt x="248907" y="45931"/>
                        </a:cubicBezTo>
                        <a:cubicBezTo>
                          <a:pt x="183260" y="60939"/>
                          <a:pt x="117316" y="58585"/>
                          <a:pt x="51965" y="41811"/>
                        </a:cubicBezTo>
                        <a:cubicBezTo>
                          <a:pt x="36588" y="37691"/>
                          <a:pt x="22098" y="29451"/>
                          <a:pt x="8200" y="21212"/>
                        </a:cubicBezTo>
                        <a:cubicBezTo>
                          <a:pt x="-2150" y="15032"/>
                          <a:pt x="-2150" y="8852"/>
                          <a:pt x="3173" y="-270"/>
                        </a:cubicBezTo>
                        <a:cubicBezTo>
                          <a:pt x="99574" y="41517"/>
                          <a:pt x="197454" y="45048"/>
                          <a:pt x="299769" y="132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Forme libre : forme 163">
                    <a:extLst>
                      <a:ext uri="{FF2B5EF4-FFF2-40B4-BE49-F238E27FC236}">
                        <a16:creationId xmlns:a16="http://schemas.microsoft.com/office/drawing/2014/main" id="{62E1A943-8F83-4EE7-A887-6897604F6B7B}"/>
                      </a:ext>
                    </a:extLst>
                  </p:cNvPr>
                  <p:cNvSpPr/>
                  <p:nvPr/>
                </p:nvSpPr>
                <p:spPr>
                  <a:xfrm>
                    <a:off x="2274082" y="2578287"/>
                    <a:ext cx="15496" cy="87694"/>
                  </a:xfrm>
                  <a:custGeom>
                    <a:avLst/>
                    <a:gdLst>
                      <a:gd name="connsiteX0" fmla="*/ -385 w 15496"/>
                      <a:gd name="connsiteY0" fmla="*/ 87419 h 87694"/>
                      <a:gd name="connsiteX1" fmla="*/ 8191 w 15496"/>
                      <a:gd name="connsiteY1" fmla="*/ 2374 h 87694"/>
                      <a:gd name="connsiteX2" fmla="*/ 13513 w 15496"/>
                      <a:gd name="connsiteY2" fmla="*/ -275 h 87694"/>
                      <a:gd name="connsiteX3" fmla="*/ -385 w 15496"/>
                      <a:gd name="connsiteY3" fmla="*/ 87419 h 87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96" h="87694">
                        <a:moveTo>
                          <a:pt x="-385" y="87419"/>
                        </a:moveTo>
                        <a:cubicBezTo>
                          <a:pt x="2276" y="61523"/>
                          <a:pt x="5233" y="31801"/>
                          <a:pt x="8191" y="2374"/>
                        </a:cubicBezTo>
                        <a:cubicBezTo>
                          <a:pt x="8191" y="1491"/>
                          <a:pt x="10556" y="1196"/>
                          <a:pt x="13513" y="-275"/>
                        </a:cubicBezTo>
                        <a:cubicBezTo>
                          <a:pt x="19428" y="32684"/>
                          <a:pt x="7599" y="61523"/>
                          <a:pt x="-385" y="8741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Forme libre : forme 164">
                    <a:extLst>
                      <a:ext uri="{FF2B5EF4-FFF2-40B4-BE49-F238E27FC236}">
                        <a16:creationId xmlns:a16="http://schemas.microsoft.com/office/drawing/2014/main" id="{B1759506-D8CE-42C2-AE4E-3F77824CD32A}"/>
                      </a:ext>
                    </a:extLst>
                  </p:cNvPr>
                  <p:cNvSpPr/>
                  <p:nvPr/>
                </p:nvSpPr>
                <p:spPr>
                  <a:xfrm>
                    <a:off x="2225273" y="2945248"/>
                    <a:ext cx="52007" cy="130952"/>
                  </a:xfrm>
                  <a:custGeom>
                    <a:avLst/>
                    <a:gdLst>
                      <a:gd name="connsiteX0" fmla="*/ 1118 w 52007"/>
                      <a:gd name="connsiteY0" fmla="*/ -372 h 130952"/>
                      <a:gd name="connsiteX1" fmla="*/ 37786 w 52007"/>
                      <a:gd name="connsiteY1" fmla="*/ 2865 h 130952"/>
                      <a:gd name="connsiteX2" fmla="*/ 43700 w 52007"/>
                      <a:gd name="connsiteY2" fmla="*/ 6102 h 130952"/>
                      <a:gd name="connsiteX3" fmla="*/ 48727 w 52007"/>
                      <a:gd name="connsiteY3" fmla="*/ 48772 h 130952"/>
                      <a:gd name="connsiteX4" fmla="*/ 16495 w 52007"/>
                      <a:gd name="connsiteY4" fmla="*/ 130580 h 130952"/>
                      <a:gd name="connsiteX5" fmla="*/ 1118 w 52007"/>
                      <a:gd name="connsiteY5" fmla="*/ -372 h 130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007" h="130952">
                        <a:moveTo>
                          <a:pt x="1118" y="-372"/>
                        </a:moveTo>
                        <a:cubicBezTo>
                          <a:pt x="13242" y="511"/>
                          <a:pt x="25662" y="1688"/>
                          <a:pt x="37786" y="2865"/>
                        </a:cubicBezTo>
                        <a:cubicBezTo>
                          <a:pt x="39856" y="3159"/>
                          <a:pt x="42813" y="4336"/>
                          <a:pt x="43700" y="6102"/>
                        </a:cubicBezTo>
                        <a:cubicBezTo>
                          <a:pt x="50206" y="19639"/>
                          <a:pt x="54937" y="33470"/>
                          <a:pt x="48727" y="48772"/>
                        </a:cubicBezTo>
                        <a:cubicBezTo>
                          <a:pt x="37786" y="76139"/>
                          <a:pt x="27141" y="103507"/>
                          <a:pt x="16495" y="130580"/>
                        </a:cubicBezTo>
                        <a:cubicBezTo>
                          <a:pt x="4371" y="109981"/>
                          <a:pt x="-3909" y="42004"/>
                          <a:pt x="1118" y="-3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94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0" name="Graphique 9">
                  <a:extLst>
                    <a:ext uri="{FF2B5EF4-FFF2-40B4-BE49-F238E27FC236}">
                      <a16:creationId xmlns:a16="http://schemas.microsoft.com/office/drawing/2014/main" id="{DF36880B-764E-4688-BC8B-45EE7D91671D}"/>
                    </a:ext>
                  </a:extLst>
                </p:cNvPr>
                <p:cNvGrpSpPr/>
                <p:nvPr/>
              </p:nvGrpSpPr>
              <p:grpSpPr>
                <a:xfrm>
                  <a:off x="1938807" y="2103697"/>
                  <a:ext cx="383239" cy="389855"/>
                  <a:chOff x="1938807" y="2103697"/>
                  <a:chExt cx="383239" cy="389855"/>
                </a:xfrm>
              </p:grpSpPr>
              <p:pic>
                <p:nvPicPr>
                  <p:cNvPr id="151" name="Image 150">
                    <a:extLst>
                      <a:ext uri="{FF2B5EF4-FFF2-40B4-BE49-F238E27FC236}">
                        <a16:creationId xmlns:a16="http://schemas.microsoft.com/office/drawing/2014/main" id="{57CEEABA-AB31-4A1C-96F8-69FEB8C9FB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938807" y="2103697"/>
                    <a:ext cx="383239" cy="389855"/>
                  </a:xfrm>
                  <a:custGeom>
                    <a:avLst/>
                    <a:gdLst>
                      <a:gd name="connsiteX0" fmla="*/ -110 w 383239"/>
                      <a:gd name="connsiteY0" fmla="*/ -63 h 389855"/>
                      <a:gd name="connsiteX1" fmla="*/ 383129 w 383239"/>
                      <a:gd name="connsiteY1" fmla="*/ -63 h 389855"/>
                      <a:gd name="connsiteX2" fmla="*/ 383129 w 383239"/>
                      <a:gd name="connsiteY2" fmla="*/ 389793 h 389855"/>
                      <a:gd name="connsiteX3" fmla="*/ -110 w 383239"/>
                      <a:gd name="connsiteY3" fmla="*/ 389793 h 389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3239" h="389855">
                        <a:moveTo>
                          <a:pt x="-110" y="-63"/>
                        </a:moveTo>
                        <a:lnTo>
                          <a:pt x="383129" y="-63"/>
                        </a:lnTo>
                        <a:lnTo>
                          <a:pt x="383129" y="389793"/>
                        </a:lnTo>
                        <a:lnTo>
                          <a:pt x="-110" y="389793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52" name="Graphique 9">
                    <a:extLst>
                      <a:ext uri="{FF2B5EF4-FFF2-40B4-BE49-F238E27FC236}">
                        <a16:creationId xmlns:a16="http://schemas.microsoft.com/office/drawing/2014/main" id="{3C6B4539-4D05-48C1-8C38-0B51D0F05F26}"/>
                      </a:ext>
                    </a:extLst>
                  </p:cNvPr>
                  <p:cNvGrpSpPr/>
                  <p:nvPr/>
                </p:nvGrpSpPr>
                <p:grpSpPr>
                  <a:xfrm>
                    <a:off x="2063833" y="2228394"/>
                    <a:ext cx="132773" cy="141546"/>
                    <a:chOff x="2063833" y="2228394"/>
                    <a:chExt cx="132773" cy="141546"/>
                  </a:xfrm>
                </p:grpSpPr>
                <p:sp>
                  <p:nvSpPr>
                    <p:cNvPr id="153" name="Forme libre : forme 152">
                      <a:extLst>
                        <a:ext uri="{FF2B5EF4-FFF2-40B4-BE49-F238E27FC236}">
                          <a16:creationId xmlns:a16="http://schemas.microsoft.com/office/drawing/2014/main" id="{F89FA0FE-8BD3-452E-AE36-F7DC2FDA2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4129" y="2228394"/>
                      <a:ext cx="132477" cy="63857"/>
                    </a:xfrm>
                    <a:custGeom>
                      <a:avLst/>
                      <a:gdLst>
                        <a:gd name="connsiteX0" fmla="*/ -347 w 132477"/>
                        <a:gd name="connsiteY0" fmla="*/ 34834 h 63857"/>
                        <a:gd name="connsiteX1" fmla="*/ 79790 w 132477"/>
                        <a:gd name="connsiteY1" fmla="*/ -184 h 63857"/>
                        <a:gd name="connsiteX2" fmla="*/ 132130 w 132477"/>
                        <a:gd name="connsiteY2" fmla="*/ 27772 h 63857"/>
                        <a:gd name="connsiteX3" fmla="*/ 54359 w 132477"/>
                        <a:gd name="connsiteY3" fmla="*/ 63673 h 638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2477" h="63857">
                          <a:moveTo>
                            <a:pt x="-347" y="34834"/>
                          </a:moveTo>
                          <a:lnTo>
                            <a:pt x="79790" y="-184"/>
                          </a:lnTo>
                          <a:lnTo>
                            <a:pt x="132130" y="27772"/>
                          </a:lnTo>
                          <a:lnTo>
                            <a:pt x="54359" y="63673"/>
                          </a:lnTo>
                          <a:close/>
                        </a:path>
                      </a:pathLst>
                    </a:custGeom>
                    <a:solidFill>
                      <a:srgbClr val="B20D23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Forme libre : forme 153">
                      <a:extLst>
                        <a:ext uri="{FF2B5EF4-FFF2-40B4-BE49-F238E27FC236}">
                          <a16:creationId xmlns:a16="http://schemas.microsoft.com/office/drawing/2014/main" id="{5F0EBA07-964E-49C7-AABB-93512D42A7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63833" y="2263412"/>
                      <a:ext cx="55001" cy="106527"/>
                    </a:xfrm>
                    <a:custGeom>
                      <a:avLst/>
                      <a:gdLst>
                        <a:gd name="connsiteX0" fmla="*/ 54664 w 55001"/>
                        <a:gd name="connsiteY0" fmla="*/ 106329 h 106527"/>
                        <a:gd name="connsiteX1" fmla="*/ 54664 w 55001"/>
                        <a:gd name="connsiteY1" fmla="*/ 28640 h 106527"/>
                        <a:gd name="connsiteX2" fmla="*/ -42 w 55001"/>
                        <a:gd name="connsiteY2" fmla="*/ -199 h 106527"/>
                        <a:gd name="connsiteX3" fmla="*/ -338 w 55001"/>
                        <a:gd name="connsiteY3" fmla="*/ 73665 h 106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001" h="106527">
                          <a:moveTo>
                            <a:pt x="54664" y="106329"/>
                          </a:moveTo>
                          <a:lnTo>
                            <a:pt x="54664" y="28640"/>
                          </a:lnTo>
                          <a:lnTo>
                            <a:pt x="-42" y="-199"/>
                          </a:lnTo>
                          <a:lnTo>
                            <a:pt x="-338" y="73665"/>
                          </a:lnTo>
                          <a:close/>
                        </a:path>
                      </a:pathLst>
                    </a:custGeom>
                    <a:solidFill>
                      <a:srgbClr val="800D23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Forme libre : forme 154">
                      <a:extLst>
                        <a:ext uri="{FF2B5EF4-FFF2-40B4-BE49-F238E27FC236}">
                          <a16:creationId xmlns:a16="http://schemas.microsoft.com/office/drawing/2014/main" id="{2AD83F7A-AE39-4D81-B0C6-978B90092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8835" y="2256350"/>
                      <a:ext cx="77771" cy="113590"/>
                    </a:xfrm>
                    <a:custGeom>
                      <a:avLst/>
                      <a:gdLst>
                        <a:gd name="connsiteX0" fmla="*/ -354 w 77771"/>
                        <a:gd name="connsiteY0" fmla="*/ 35704 h 113590"/>
                        <a:gd name="connsiteX1" fmla="*/ 77417 w 77771"/>
                        <a:gd name="connsiteY1" fmla="*/ -198 h 113590"/>
                        <a:gd name="connsiteX2" fmla="*/ 77417 w 77771"/>
                        <a:gd name="connsiteY2" fmla="*/ 77197 h 113590"/>
                        <a:gd name="connsiteX3" fmla="*/ -354 w 77771"/>
                        <a:gd name="connsiteY3" fmla="*/ 113393 h 1135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7771" h="113590">
                          <a:moveTo>
                            <a:pt x="-354" y="35704"/>
                          </a:moveTo>
                          <a:lnTo>
                            <a:pt x="77417" y="-198"/>
                          </a:lnTo>
                          <a:lnTo>
                            <a:pt x="77417" y="77197"/>
                          </a:lnTo>
                          <a:lnTo>
                            <a:pt x="-354" y="113393"/>
                          </a:lnTo>
                          <a:close/>
                        </a:path>
                      </a:pathLst>
                    </a:custGeom>
                    <a:solidFill>
                      <a:srgbClr val="D80D23"/>
                    </a:solidFill>
                    <a:ln w="294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pic>
            <p:nvPicPr>
              <p:cNvPr id="147" name="Image 146">
                <a:extLst>
                  <a:ext uri="{FF2B5EF4-FFF2-40B4-BE49-F238E27FC236}">
                    <a16:creationId xmlns:a16="http://schemas.microsoft.com/office/drawing/2014/main" id="{76B663E6-E986-44D1-AE3E-EB9878097E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36133">
                <a:off x="2235708" y="2781611"/>
                <a:ext cx="118598" cy="118023"/>
              </a:xfrm>
              <a:custGeom>
                <a:avLst/>
                <a:gdLst>
                  <a:gd name="connsiteX0" fmla="*/ -25 w 118598"/>
                  <a:gd name="connsiteY0" fmla="*/ -52 h 118023"/>
                  <a:gd name="connsiteX1" fmla="*/ 118573 w 118598"/>
                  <a:gd name="connsiteY1" fmla="*/ -52 h 118023"/>
                  <a:gd name="connsiteX2" fmla="*/ 118573 w 118598"/>
                  <a:gd name="connsiteY2" fmla="*/ 117972 h 118023"/>
                  <a:gd name="connsiteX3" fmla="*/ -25 w 118598"/>
                  <a:gd name="connsiteY3" fmla="*/ 117972 h 118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598" h="118023">
                    <a:moveTo>
                      <a:pt x="-25" y="-52"/>
                    </a:moveTo>
                    <a:lnTo>
                      <a:pt x="118573" y="-52"/>
                    </a:lnTo>
                    <a:lnTo>
                      <a:pt x="118573" y="117972"/>
                    </a:lnTo>
                    <a:lnTo>
                      <a:pt x="-25" y="117972"/>
                    </a:lnTo>
                    <a:close/>
                  </a:path>
                </a:pathLst>
              </a:custGeom>
            </p:spPr>
          </p:pic>
          <p:sp>
            <p:nvSpPr>
              <p:cNvPr id="148" name="Forme libre : forme 147">
                <a:extLst>
                  <a:ext uri="{FF2B5EF4-FFF2-40B4-BE49-F238E27FC236}">
                    <a16:creationId xmlns:a16="http://schemas.microsoft.com/office/drawing/2014/main" id="{5D39122A-9B05-4BB5-881E-49BBEFB75CEA}"/>
                  </a:ext>
                </a:extLst>
              </p:cNvPr>
              <p:cNvSpPr/>
              <p:nvPr/>
            </p:nvSpPr>
            <p:spPr>
              <a:xfrm>
                <a:off x="2224241" y="2761394"/>
                <a:ext cx="175099" cy="178998"/>
              </a:xfrm>
              <a:custGeom>
                <a:avLst/>
                <a:gdLst>
                  <a:gd name="connsiteX0" fmla="*/ 21754 w 175099"/>
                  <a:gd name="connsiteY0" fmla="*/ -323 h 178998"/>
                  <a:gd name="connsiteX1" fmla="*/ 174708 w 175099"/>
                  <a:gd name="connsiteY1" fmla="*/ 17577 h 178998"/>
                  <a:gd name="connsiteX2" fmla="*/ 149609 w 175099"/>
                  <a:gd name="connsiteY2" fmla="*/ 178675 h 178998"/>
                  <a:gd name="connsiteX3" fmla="*/ -391 w 175099"/>
                  <a:gd name="connsiteY3" fmla="*/ 160776 h 17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099" h="178998">
                    <a:moveTo>
                      <a:pt x="21754" y="-323"/>
                    </a:moveTo>
                    <a:lnTo>
                      <a:pt x="174708" y="17577"/>
                    </a:lnTo>
                    <a:lnTo>
                      <a:pt x="149609" y="178675"/>
                    </a:lnTo>
                    <a:lnTo>
                      <a:pt x="-391" y="160776"/>
                    </a:lnTo>
                  </a:path>
                </a:pathLst>
              </a:custGeom>
              <a:noFill/>
              <a:ln w="88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84" name="Forme libre : forme 83">
            <a:extLst>
              <a:ext uri="{FF2B5EF4-FFF2-40B4-BE49-F238E27FC236}">
                <a16:creationId xmlns:a16="http://schemas.microsoft.com/office/drawing/2014/main" id="{B3EF47E8-1786-4280-BC7A-FE5660BFD048}"/>
              </a:ext>
            </a:extLst>
          </p:cNvPr>
          <p:cNvSpPr/>
          <p:nvPr/>
        </p:nvSpPr>
        <p:spPr>
          <a:xfrm>
            <a:off x="11405984" y="3328378"/>
            <a:ext cx="41652" cy="41450"/>
          </a:xfrm>
          <a:custGeom>
            <a:avLst/>
            <a:gdLst>
              <a:gd name="connsiteX0" fmla="*/ 69299 w 69307"/>
              <a:gd name="connsiteY0" fmla="*/ 34428 h 68971"/>
              <a:gd name="connsiteX1" fmla="*/ 34646 w 69307"/>
              <a:gd name="connsiteY1" fmla="*/ 68914 h 68971"/>
              <a:gd name="connsiteX2" fmla="*/ -8 w 69307"/>
              <a:gd name="connsiteY2" fmla="*/ 34428 h 68971"/>
              <a:gd name="connsiteX3" fmla="*/ 34646 w 69307"/>
              <a:gd name="connsiteY3" fmla="*/ -57 h 68971"/>
              <a:gd name="connsiteX4" fmla="*/ 69299 w 69307"/>
              <a:gd name="connsiteY4" fmla="*/ 34428 h 6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07" h="68971">
                <a:moveTo>
                  <a:pt x="69299" y="34428"/>
                </a:moveTo>
                <a:cubicBezTo>
                  <a:pt x="69299" y="53474"/>
                  <a:pt x="53784" y="68914"/>
                  <a:pt x="34646" y="68914"/>
                </a:cubicBezTo>
                <a:cubicBezTo>
                  <a:pt x="15507" y="68914"/>
                  <a:pt x="-8" y="53474"/>
                  <a:pt x="-8" y="34428"/>
                </a:cubicBezTo>
                <a:cubicBezTo>
                  <a:pt x="-8" y="15383"/>
                  <a:pt x="15507" y="-57"/>
                  <a:pt x="34646" y="-57"/>
                </a:cubicBezTo>
                <a:cubicBezTo>
                  <a:pt x="53784" y="-57"/>
                  <a:pt x="69299" y="15383"/>
                  <a:pt x="69299" y="34428"/>
                </a:cubicBezTo>
                <a:close/>
              </a:path>
            </a:pathLst>
          </a:custGeom>
          <a:solidFill>
            <a:srgbClr val="FF0000"/>
          </a:solidFill>
          <a:ln w="1601" cap="flat">
            <a:solidFill>
              <a:srgbClr val="000000"/>
            </a:solidFill>
            <a:prstDash val="solid"/>
            <a:bevel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438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B44A42D-F432-4AD4-A727-D9BA158D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Interactions + </a:t>
            </a:r>
            <a:r>
              <a:rPr lang="fr-FR" b="1" dirty="0" err="1"/>
              <a:t>Visualization</a:t>
            </a:r>
            <a:endParaRPr lang="en-US" b="1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159B6C-5DD5-4DEC-A7E0-B17F36E16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5C8B1E-0F50-4B38-8A3F-58CA3FFE4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148837-F43B-4260-9D0F-FCC87B5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75</a:t>
            </a:fld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2514679-E2B4-42E8-8C21-16EB27E9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696" y="2190373"/>
            <a:ext cx="4274819" cy="341863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1A58588-98FD-44D1-B7E6-D349732366F6}"/>
              </a:ext>
            </a:extLst>
          </p:cNvPr>
          <p:cNvSpPr txBox="1"/>
          <p:nvPr/>
        </p:nvSpPr>
        <p:spPr>
          <a:xfrm>
            <a:off x="6096000" y="1298752"/>
            <a:ext cx="51594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bg2">
                    <a:lumMod val="90000"/>
                  </a:schemeClr>
                </a:solidFill>
              </a:rPr>
              <a:t>Interactions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2">
                    <a:lumMod val="90000"/>
                  </a:schemeClr>
                </a:solidFill>
              </a:rPr>
              <a:t>Specifying</a:t>
            </a:r>
            <a:r>
              <a:rPr lang="fr-FR" sz="2400" dirty="0">
                <a:solidFill>
                  <a:schemeClr val="bg2">
                    <a:lumMod val="90000"/>
                  </a:schemeClr>
                </a:solidFill>
              </a:rPr>
              <a:t> points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bg2">
                    <a:lumMod val="90000"/>
                  </a:schemeClr>
                </a:solidFill>
              </a:rPr>
              <a:t>Specifying</a:t>
            </a:r>
            <a:r>
              <a:rPr lang="fr-FR" sz="2400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bg2">
                    <a:lumMod val="90000"/>
                  </a:schemeClr>
                </a:solidFill>
              </a:rPr>
              <a:t>Regions</a:t>
            </a:r>
            <a:endParaRPr lang="fr-FR" sz="2400" dirty="0">
              <a:solidFill>
                <a:schemeClr val="bg2">
                  <a:lumMod val="90000"/>
                </a:schemeClr>
              </a:solidFill>
            </a:endParaRPr>
          </a:p>
          <a:p>
            <a:pPr lvl="1" algn="just"/>
            <a:endParaRPr lang="fr-FR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 err="1"/>
              <a:t>Visualization</a:t>
            </a:r>
            <a:endParaRPr lang="fr-FR" sz="2400" dirty="0"/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sz="2400" dirty="0" err="1"/>
              <a:t>Private</a:t>
            </a:r>
            <a:r>
              <a:rPr lang="fr-FR" sz="2400" dirty="0"/>
              <a:t> / Public / Subjective </a:t>
            </a:r>
            <a:r>
              <a:rPr lang="fr-FR" sz="2400" dirty="0" err="1"/>
              <a:t>Space</a:t>
            </a:r>
            <a:endParaRPr lang="fr-FR" sz="2400" dirty="0"/>
          </a:p>
        </p:txBody>
      </p:sp>
      <p:pic>
        <p:nvPicPr>
          <p:cNvPr id="84" name="Graphique 83">
            <a:extLst>
              <a:ext uri="{FF2B5EF4-FFF2-40B4-BE49-F238E27FC236}">
                <a16:creationId xmlns:a16="http://schemas.microsoft.com/office/drawing/2014/main" id="{FE40E566-90D5-4D81-9ED7-948CBCB0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9181" y="3664645"/>
            <a:ext cx="2013643" cy="1998365"/>
          </a:xfrm>
          <a:prstGeom prst="rect">
            <a:avLst/>
          </a:prstGeom>
        </p:spPr>
      </p:pic>
      <p:pic>
        <p:nvPicPr>
          <p:cNvPr id="89" name="Graphique 88">
            <a:extLst>
              <a:ext uri="{FF2B5EF4-FFF2-40B4-BE49-F238E27FC236}">
                <a16:creationId xmlns:a16="http://schemas.microsoft.com/office/drawing/2014/main" id="{6F5A02C7-49E4-47DB-BF4B-F063DA661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3036" y="4151086"/>
            <a:ext cx="1745473" cy="15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231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1E6D5A24-15EF-4D52-A4FA-4CCF162D8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8639" y="1782524"/>
            <a:ext cx="3870962" cy="3841592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FA4C3CD-689F-4B24-A295-4EE9BF0A9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8639" y="1782524"/>
            <a:ext cx="3870961" cy="3841592"/>
          </a:xfrm>
          <a:prstGeom prst="rect">
            <a:avLst/>
          </a:prstGeom>
        </p:spPr>
      </p:pic>
      <p:sp>
        <p:nvSpPr>
          <p:cNvPr id="5" name="Titre 3">
            <a:extLst>
              <a:ext uri="{FF2B5EF4-FFF2-40B4-BE49-F238E27FC236}">
                <a16:creationId xmlns:a16="http://schemas.microsoft.com/office/drawing/2014/main" id="{1C1C0211-52E3-4777-85F9-9652AF59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675620" cy="114536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Private Views in Augmented Reality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1D715314-B1D5-4C75-8E40-7F867E68B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01268CC0-6AF9-4450-B461-8D9F80DF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76</a:t>
            </a:fld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65EE5CCC-9D5A-4F76-AC8B-8B63340A1416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0CBE426-51FF-4509-980A-E91C50361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39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00"/>
    </mc:Choice>
    <mc:Fallback xmlns="">
      <p:transition spd="slow"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0D654E0E-6D41-4DC9-9033-26FA0ABB5FD0}"/>
              </a:ext>
            </a:extLst>
          </p:cNvPr>
          <p:cNvSpPr txBox="1"/>
          <p:nvPr/>
        </p:nvSpPr>
        <p:spPr>
          <a:xfrm>
            <a:off x="5530845" y="2431018"/>
            <a:ext cx="148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Spatial Object</a:t>
            </a:r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3D45D839-3491-4A0A-9ECB-02E94690C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4602" y="2800350"/>
            <a:ext cx="1438275" cy="1257300"/>
          </a:xfrm>
          <a:prstGeom prst="rect">
            <a:avLst/>
          </a:prstGeom>
        </p:spPr>
      </p:pic>
      <p:pic>
        <p:nvPicPr>
          <p:cNvPr id="32" name="Graphique 31">
            <a:extLst>
              <a:ext uri="{FF2B5EF4-FFF2-40B4-BE49-F238E27FC236}">
                <a16:creationId xmlns:a16="http://schemas.microsoft.com/office/drawing/2014/main" id="{13BEA878-7E5E-4687-AA6F-2E4C412BC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94316" y="3262312"/>
            <a:ext cx="600075" cy="638175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3D26B283-B31E-42F8-818A-7B55ED6C4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2915" y="3500437"/>
            <a:ext cx="142875" cy="142875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BAA4AF18-754B-40EB-991A-69F4CDD525AF}"/>
              </a:ext>
            </a:extLst>
          </p:cNvPr>
          <p:cNvSpPr txBox="1"/>
          <p:nvPr/>
        </p:nvSpPr>
        <p:spPr>
          <a:xfrm>
            <a:off x="3707020" y="3637937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User A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24E3F6E-23E1-472D-8F84-269ED0B37445}"/>
              </a:ext>
            </a:extLst>
          </p:cNvPr>
          <p:cNvSpPr txBox="1"/>
          <p:nvPr/>
        </p:nvSpPr>
        <p:spPr>
          <a:xfrm>
            <a:off x="7602934" y="3637937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User B</a:t>
            </a:r>
          </a:p>
        </p:txBody>
      </p:sp>
      <p:pic>
        <p:nvPicPr>
          <p:cNvPr id="43" name="Graphique 42">
            <a:extLst>
              <a:ext uri="{FF2B5EF4-FFF2-40B4-BE49-F238E27FC236}">
                <a16:creationId xmlns:a16="http://schemas.microsoft.com/office/drawing/2014/main" id="{645B2019-7FDD-497E-B2B5-CB9940FA5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43168" y="4007269"/>
            <a:ext cx="925416" cy="2205864"/>
          </a:xfrm>
          <a:prstGeom prst="rect">
            <a:avLst/>
          </a:prstGeom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F2E36F2F-2FDF-4494-B753-7DF32D282E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78273" y="4007269"/>
            <a:ext cx="925415" cy="2224673"/>
          </a:xfrm>
          <a:prstGeom prst="rect">
            <a:avLst/>
          </a:prstGeom>
        </p:spPr>
      </p:pic>
      <p:sp>
        <p:nvSpPr>
          <p:cNvPr id="45" name="Bulle narrative : ronde 44">
            <a:extLst>
              <a:ext uri="{FF2B5EF4-FFF2-40B4-BE49-F238E27FC236}">
                <a16:creationId xmlns:a16="http://schemas.microsoft.com/office/drawing/2014/main" id="{1DCD0646-A151-49C4-BDA3-8F703502599A}"/>
              </a:ext>
            </a:extLst>
          </p:cNvPr>
          <p:cNvSpPr/>
          <p:nvPr/>
        </p:nvSpPr>
        <p:spPr>
          <a:xfrm>
            <a:off x="1729976" y="4015774"/>
            <a:ext cx="1473200" cy="612648"/>
          </a:xfrm>
          <a:prstGeom prst="wedgeEllipseCallout">
            <a:avLst>
              <a:gd name="adj1" fmla="val 64464"/>
              <a:gd name="adj2" fmla="val 68201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?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4AF1ABDC-306D-4C6A-8609-1D15DCBE4AB8}"/>
              </a:ext>
            </a:extLst>
          </p:cNvPr>
          <p:cNvCxnSpPr>
            <a:cxnSpLocks/>
          </p:cNvCxnSpPr>
          <p:nvPr/>
        </p:nvCxnSpPr>
        <p:spPr>
          <a:xfrm flipV="1">
            <a:off x="4421981" y="3719513"/>
            <a:ext cx="1372335" cy="1019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209E908-EB5A-4C23-9050-F06F3F896D7F}"/>
              </a:ext>
            </a:extLst>
          </p:cNvPr>
          <p:cNvCxnSpPr>
            <a:cxnSpLocks/>
          </p:cNvCxnSpPr>
          <p:nvPr/>
        </p:nvCxnSpPr>
        <p:spPr>
          <a:xfrm flipH="1" flipV="1">
            <a:off x="5794316" y="3719513"/>
            <a:ext cx="1722501" cy="997445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8" name="Phylactère : pensées 47">
            <a:extLst>
              <a:ext uri="{FF2B5EF4-FFF2-40B4-BE49-F238E27FC236}">
                <a16:creationId xmlns:a16="http://schemas.microsoft.com/office/drawing/2014/main" id="{961E872F-C09C-4FB8-84B2-1945437A13AE}"/>
              </a:ext>
            </a:extLst>
          </p:cNvPr>
          <p:cNvSpPr/>
          <p:nvPr/>
        </p:nvSpPr>
        <p:spPr>
          <a:xfrm>
            <a:off x="8689084" y="4015774"/>
            <a:ext cx="914400" cy="612648"/>
          </a:xfrm>
          <a:prstGeom prst="cloudCallout">
            <a:avLst>
              <a:gd name="adj1" fmla="val -80208"/>
              <a:gd name="adj2" fmla="val 60012"/>
            </a:avLst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20EE5E4-A8A5-402B-B585-EF30C58CF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15600" cy="114536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An Initial Subjective View – Definition and Problem</a:t>
            </a:r>
            <a:endParaRPr lang="en-US" dirty="0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8EBA1CBF-A4CC-46E9-B04C-BBEACFD24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21" name="Espace réservé de la date 4">
            <a:extLst>
              <a:ext uri="{FF2B5EF4-FFF2-40B4-BE49-F238E27FC236}">
                <a16:creationId xmlns:a16="http://schemas.microsoft.com/office/drawing/2014/main" id="{B60C655E-4E61-4218-A93E-7AA69EBC5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92EFB9BC-ADFF-43B4-9943-56BFBC14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/>
          <a:p>
            <a:fld id="{0556CCE0-E85D-496C-9D56-F3AC26194578}" type="slidenum">
              <a:rPr lang="fr-FR" smtClean="0"/>
              <a:pPr/>
              <a:t>77</a:t>
            </a:fld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EC65776-5F1C-48E1-9D04-8E78C112F079}"/>
              </a:ext>
            </a:extLst>
          </p:cNvPr>
          <p:cNvSpPr/>
          <p:nvPr/>
        </p:nvSpPr>
        <p:spPr>
          <a:xfrm>
            <a:off x="845820" y="1432658"/>
            <a:ext cx="10507980" cy="647463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0" u="none" strike="noStrike" baseline="0" dirty="0">
                <a:solidFill>
                  <a:schemeClr val="tx1"/>
                </a:solidFill>
                <a:latin typeface="NimbusRomNo9L-Medi"/>
              </a:rPr>
              <a:t>RQ5:</a:t>
            </a:r>
            <a:r>
              <a:rPr lang="en-US" b="0" i="0" u="none" strike="noStrike" baseline="0" dirty="0">
                <a:solidFill>
                  <a:schemeClr val="tx1"/>
                </a:solidFill>
                <a:latin typeface="NimbusRomNo9L-Medi"/>
              </a:rPr>
              <a:t> </a:t>
            </a:r>
            <a:r>
              <a:rPr lang="en-US" b="0" i="1" u="none" strike="noStrike" baseline="0" dirty="0">
                <a:solidFill>
                  <a:schemeClr val="tx1"/>
                </a:solidFill>
                <a:latin typeface="NimbusRomNo9L-Regu"/>
              </a:rPr>
              <a:t>What are the subjective views advantages and disadvantages? Which interaction techniques and visualizations support users?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00"/>
    </mc:Choice>
    <mc:Fallback xmlns="">
      <p:transition spd="slow" advClick="0" advTm="6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45" grpId="0" animBg="1"/>
      <p:bldP spid="45" grpId="1" animBg="1"/>
      <p:bldP spid="4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8D676A14-F192-4D1E-A872-40F3287AAF97}"/>
              </a:ext>
            </a:extLst>
          </p:cNvPr>
          <p:cNvGrpSpPr/>
          <p:nvPr/>
        </p:nvGrpSpPr>
        <p:grpSpPr>
          <a:xfrm>
            <a:off x="425356" y="2402917"/>
            <a:ext cx="11341288" cy="2274377"/>
            <a:chOff x="425356" y="3631642"/>
            <a:chExt cx="11341288" cy="2274377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BD306F88-CFA2-49E7-B749-1057005DD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5356" y="3681931"/>
              <a:ext cx="1516190" cy="2224088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91699CAC-3D69-4CAD-BB75-486FA7BBC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207965" y="4109244"/>
              <a:ext cx="1516190" cy="1796775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14F27471-D4E0-4020-B6DF-DDAD2BD59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21915" y="3631642"/>
              <a:ext cx="2661048" cy="2223577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3BB5DC15-C227-4F4B-BFFC-EEA06E6C0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349380" y="4197583"/>
              <a:ext cx="2417264" cy="1632236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7F7D62DC-5E28-4367-B136-552CD3CC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990572" y="4109244"/>
              <a:ext cx="2164922" cy="1796775"/>
            </a:xfrm>
            <a:prstGeom prst="rect">
              <a:avLst/>
            </a:prstGeom>
          </p:spPr>
        </p:pic>
      </p:grp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1A5B956-8A39-4F8B-AE8A-F7F176E596A3}"/>
              </a:ext>
            </a:extLst>
          </p:cNvPr>
          <p:cNvSpPr/>
          <p:nvPr/>
        </p:nvSpPr>
        <p:spPr>
          <a:xfrm>
            <a:off x="425356" y="2343151"/>
            <a:ext cx="3394170" cy="2514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44C1EAC-0EF7-4A2F-A9C8-37F39C439FAE}"/>
              </a:ext>
            </a:extLst>
          </p:cNvPr>
          <p:cNvSpPr/>
          <p:nvPr/>
        </p:nvSpPr>
        <p:spPr>
          <a:xfrm>
            <a:off x="3844072" y="2343151"/>
            <a:ext cx="2417264" cy="2514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7F1A2B4-70E0-4BC5-8E72-25FB7B4B9174}"/>
              </a:ext>
            </a:extLst>
          </p:cNvPr>
          <p:cNvSpPr/>
          <p:nvPr/>
        </p:nvSpPr>
        <p:spPr>
          <a:xfrm>
            <a:off x="6285882" y="2343151"/>
            <a:ext cx="5480761" cy="2514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ABF602-3E17-4077-93A4-3CC5C93608BD}"/>
              </a:ext>
            </a:extLst>
          </p:cNvPr>
          <p:cNvSpPr txBox="1"/>
          <p:nvPr/>
        </p:nvSpPr>
        <p:spPr>
          <a:xfrm>
            <a:off x="899606" y="1293456"/>
            <a:ext cx="2445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Layout</a:t>
            </a:r>
            <a:r>
              <a:rPr lang="fr-FR" sz="2800" dirty="0"/>
              <a:t> </a:t>
            </a:r>
            <a:r>
              <a:rPr lang="fr-FR" sz="2800" dirty="0" err="1"/>
              <a:t>Stacking</a:t>
            </a:r>
            <a:endParaRPr lang="fr-FR" sz="28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1E18156-82D9-4CA6-A059-1113FA2E0668}"/>
              </a:ext>
            </a:extLst>
          </p:cNvPr>
          <p:cNvSpPr txBox="1"/>
          <p:nvPr/>
        </p:nvSpPr>
        <p:spPr>
          <a:xfrm>
            <a:off x="2479614" y="1838308"/>
            <a:ext cx="1078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Associated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8A7553A-0291-41EA-B1A7-ECB8D61F5D9A}"/>
              </a:ext>
            </a:extLst>
          </p:cNvPr>
          <p:cNvSpPr txBox="1"/>
          <p:nvPr/>
        </p:nvSpPr>
        <p:spPr>
          <a:xfrm>
            <a:off x="739586" y="1838308"/>
            <a:ext cx="113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Dissociated</a:t>
            </a:r>
            <a:endParaRPr lang="fr-FR" sz="16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B3CDFAD-5093-47DB-9FBF-200E055B2A46}"/>
              </a:ext>
            </a:extLst>
          </p:cNvPr>
          <p:cNvSpPr txBox="1"/>
          <p:nvPr/>
        </p:nvSpPr>
        <p:spPr>
          <a:xfrm>
            <a:off x="4090164" y="1291512"/>
            <a:ext cx="1925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Linked</a:t>
            </a:r>
            <a:r>
              <a:rPr lang="fr-FR" sz="2800" dirty="0"/>
              <a:t> </a:t>
            </a:r>
            <a:r>
              <a:rPr lang="fr-FR" sz="2800" dirty="0" err="1"/>
              <a:t>View</a:t>
            </a:r>
            <a:endParaRPr lang="fr-FR" sz="2800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AEDAD2E-D651-4699-88BE-0355B2DB692E}"/>
              </a:ext>
            </a:extLst>
          </p:cNvPr>
          <p:cNvSpPr txBox="1"/>
          <p:nvPr/>
        </p:nvSpPr>
        <p:spPr>
          <a:xfrm>
            <a:off x="6875927" y="1291512"/>
            <a:ext cx="452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Layout</a:t>
            </a:r>
            <a:r>
              <a:rPr lang="fr-FR" sz="2800" dirty="0"/>
              <a:t> </a:t>
            </a:r>
            <a:r>
              <a:rPr lang="fr-FR" sz="2800" dirty="0" err="1"/>
              <a:t>Stacking</a:t>
            </a:r>
            <a:r>
              <a:rPr lang="fr-FR" sz="2800" dirty="0"/>
              <a:t> + </a:t>
            </a:r>
            <a:r>
              <a:rPr lang="fr-FR" sz="2800" dirty="0" err="1"/>
              <a:t>Linked</a:t>
            </a:r>
            <a:r>
              <a:rPr lang="fr-FR" sz="2800" dirty="0"/>
              <a:t> </a:t>
            </a:r>
            <a:r>
              <a:rPr lang="fr-FR" sz="2800" dirty="0" err="1"/>
              <a:t>View</a:t>
            </a:r>
            <a:endParaRPr lang="fr-FR" sz="28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5668F43-9EEC-49A0-8A23-1F263E7052BA}"/>
              </a:ext>
            </a:extLst>
          </p:cNvPr>
          <p:cNvSpPr txBox="1"/>
          <p:nvPr/>
        </p:nvSpPr>
        <p:spPr>
          <a:xfrm>
            <a:off x="10130430" y="1838308"/>
            <a:ext cx="1078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Associated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71C2833-68E8-4A5A-B4FE-D72810326169}"/>
              </a:ext>
            </a:extLst>
          </p:cNvPr>
          <p:cNvSpPr txBox="1"/>
          <p:nvPr/>
        </p:nvSpPr>
        <p:spPr>
          <a:xfrm>
            <a:off x="7275977" y="1843053"/>
            <a:ext cx="113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Dissociated</a:t>
            </a:r>
            <a:endParaRPr lang="fr-FR" sz="1600" dirty="0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4A01C82-03B2-4445-91B5-F2391A412F11}"/>
              </a:ext>
            </a:extLst>
          </p:cNvPr>
          <p:cNvSpPr/>
          <p:nvPr/>
        </p:nvSpPr>
        <p:spPr>
          <a:xfrm>
            <a:off x="5035550" y="2847974"/>
            <a:ext cx="501648" cy="565151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58553103-B4D3-4C5D-8DAC-87DE887AD4DC}"/>
              </a:ext>
            </a:extLst>
          </p:cNvPr>
          <p:cNvSpPr/>
          <p:nvPr/>
        </p:nvSpPr>
        <p:spPr>
          <a:xfrm>
            <a:off x="7661510" y="3297281"/>
            <a:ext cx="501648" cy="565151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69DA6687-2D51-4CBC-9C33-A0C5270E202C}"/>
              </a:ext>
            </a:extLst>
          </p:cNvPr>
          <p:cNvSpPr/>
          <p:nvPr/>
        </p:nvSpPr>
        <p:spPr>
          <a:xfrm>
            <a:off x="10423645" y="3370145"/>
            <a:ext cx="501648" cy="565151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9A7EEBA9-7A9B-4A85-9E0C-A8310B5E4614}"/>
              </a:ext>
            </a:extLst>
          </p:cNvPr>
          <p:cNvSpPr/>
          <p:nvPr/>
        </p:nvSpPr>
        <p:spPr>
          <a:xfrm>
            <a:off x="2842511" y="3284561"/>
            <a:ext cx="501648" cy="565151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0A97C3AE-7CF7-420E-A662-D8A9D986B3AD}"/>
              </a:ext>
            </a:extLst>
          </p:cNvPr>
          <p:cNvSpPr/>
          <p:nvPr/>
        </p:nvSpPr>
        <p:spPr>
          <a:xfrm>
            <a:off x="1055135" y="3282674"/>
            <a:ext cx="501648" cy="565151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0B5AB7D5-801C-40DF-9440-77E2CAFE3296}"/>
              </a:ext>
            </a:extLst>
          </p:cNvPr>
          <p:cNvGrpSpPr/>
          <p:nvPr/>
        </p:nvGrpSpPr>
        <p:grpSpPr>
          <a:xfrm>
            <a:off x="1264583" y="3457574"/>
            <a:ext cx="9378950" cy="2355331"/>
            <a:chOff x="1264583" y="3457574"/>
            <a:chExt cx="9378950" cy="2355331"/>
          </a:xfrm>
        </p:grpSpPr>
        <p:sp>
          <p:nvSpPr>
            <p:cNvPr id="30" name="Accolade ouvrante 29">
              <a:extLst>
                <a:ext uri="{FF2B5EF4-FFF2-40B4-BE49-F238E27FC236}">
                  <a16:creationId xmlns:a16="http://schemas.microsoft.com/office/drawing/2014/main" id="{3D299807-4DA6-41C4-8E6D-8F3C40F72EDE}"/>
                </a:ext>
              </a:extLst>
            </p:cNvPr>
            <p:cNvSpPr/>
            <p:nvPr/>
          </p:nvSpPr>
          <p:spPr>
            <a:xfrm rot="16200000">
              <a:off x="5713596" y="553521"/>
              <a:ext cx="480925" cy="9378949"/>
            </a:xfrm>
            <a:prstGeom prst="leftBrace">
              <a:avLst>
                <a:gd name="adj1" fmla="val 1969"/>
                <a:gd name="adj2" fmla="val 4994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F1FFD4D1-0DE2-4660-9018-ED7C9414DCAA}"/>
                </a:ext>
              </a:extLst>
            </p:cNvPr>
            <p:cNvCxnSpPr>
              <a:cxnSpLocks/>
            </p:cNvCxnSpPr>
            <p:nvPr/>
          </p:nvCxnSpPr>
          <p:spPr>
            <a:xfrm>
              <a:off x="5219700" y="3457574"/>
              <a:ext cx="0" cy="178542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E4E2884B-37A1-4B09-B797-0A0ACB7DFDD2}"/>
                </a:ext>
              </a:extLst>
            </p:cNvPr>
            <p:cNvCxnSpPr>
              <a:cxnSpLocks/>
            </p:cNvCxnSpPr>
            <p:nvPr/>
          </p:nvCxnSpPr>
          <p:spPr>
            <a:xfrm>
              <a:off x="7937500" y="3919625"/>
              <a:ext cx="0" cy="1323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20AE5A3E-EAC2-4BEC-9877-A5C51177B86A}"/>
                </a:ext>
              </a:extLst>
            </p:cNvPr>
            <p:cNvCxnSpPr>
              <a:cxnSpLocks/>
            </p:cNvCxnSpPr>
            <p:nvPr/>
          </p:nvCxnSpPr>
          <p:spPr>
            <a:xfrm>
              <a:off x="3093335" y="3919625"/>
              <a:ext cx="0" cy="1323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6B21C194-B4B8-469A-A1C7-C45A18B9AB79}"/>
                </a:ext>
              </a:extLst>
            </p:cNvPr>
            <p:cNvSpPr txBox="1"/>
            <p:nvPr/>
          </p:nvSpPr>
          <p:spPr>
            <a:xfrm>
              <a:off x="5110686" y="5443573"/>
              <a:ext cx="1713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Common Object</a:t>
              </a:r>
            </a:p>
          </p:txBody>
        </p: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EA67071B-2409-40C0-A93F-194D6AA5345B}"/>
                </a:ext>
              </a:extLst>
            </p:cNvPr>
            <p:cNvCxnSpPr>
              <a:cxnSpLocks/>
            </p:cNvCxnSpPr>
            <p:nvPr/>
          </p:nvCxnSpPr>
          <p:spPr>
            <a:xfrm>
              <a:off x="1264583" y="3978682"/>
              <a:ext cx="0" cy="1023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49E59DCE-F06B-4141-BCF5-A653E7929CAE}"/>
                </a:ext>
              </a:extLst>
            </p:cNvPr>
            <p:cNvCxnSpPr>
              <a:cxnSpLocks/>
            </p:cNvCxnSpPr>
            <p:nvPr/>
          </p:nvCxnSpPr>
          <p:spPr>
            <a:xfrm>
              <a:off x="10643533" y="3978682"/>
              <a:ext cx="0" cy="10238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62FD1525-BF66-44F2-B0E4-AF513E7D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Visualization Context – Initial Designs</a:t>
            </a:r>
            <a:br>
              <a:rPr lang="fr-FR" sz="4400" dirty="0"/>
            </a:br>
            <a:endParaRPr lang="en-US" dirty="0"/>
          </a:p>
        </p:txBody>
      </p:sp>
      <p:sp>
        <p:nvSpPr>
          <p:cNvPr id="34" name="Espace réservé du pied de page 3">
            <a:extLst>
              <a:ext uri="{FF2B5EF4-FFF2-40B4-BE49-F238E27FC236}">
                <a16:creationId xmlns:a16="http://schemas.microsoft.com/office/drawing/2014/main" id="{7E692F45-F23E-427C-ADFB-C2FBDA16A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36" name="Espace réservé de la date 4">
            <a:extLst>
              <a:ext uri="{FF2B5EF4-FFF2-40B4-BE49-F238E27FC236}">
                <a16:creationId xmlns:a16="http://schemas.microsoft.com/office/drawing/2014/main" id="{7D749743-2766-41AD-8753-BB09AE6A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37" name="Espace réservé du numéro de diapositive 5">
            <a:extLst>
              <a:ext uri="{FF2B5EF4-FFF2-40B4-BE49-F238E27FC236}">
                <a16:creationId xmlns:a16="http://schemas.microsoft.com/office/drawing/2014/main" id="{3F83A25C-056D-4B86-9F44-6E512819B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/>
          <a:p>
            <a:fld id="{0556CCE0-E85D-496C-9D56-F3AC26194578}" type="slidenum">
              <a:rPr lang="fr-FR" smtClean="0"/>
              <a:pPr/>
              <a:t>78</a:t>
            </a:fld>
            <a:endParaRPr lang="fr-FR"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163E7EB-60B2-49BC-B754-EFCFFC7C10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49138" y="3419476"/>
            <a:ext cx="314325" cy="5715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5B825D4F-174E-40C5-9454-D073C63F017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89827" y="3479325"/>
            <a:ext cx="314325" cy="5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3F62DD-826D-4D54-A22E-75F02FF9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Subjective </a:t>
            </a:r>
            <a:r>
              <a:rPr lang="fr-FR" dirty="0" err="1"/>
              <a:t>Views</a:t>
            </a:r>
            <a:r>
              <a:rPr lang="fr-FR" dirty="0"/>
              <a:t> – </a:t>
            </a:r>
            <a:r>
              <a:rPr lang="fr-FR" dirty="0" err="1"/>
              <a:t>Examples</a:t>
            </a:r>
            <a:r>
              <a:rPr lang="fr-FR" dirty="0"/>
              <a:t>	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DB2C71-13B9-4BED-8B46-258CEFFF2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30BE62-EDF3-416E-9017-8C4FBC14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07930B-FEA4-4F5C-A78A-13F9AF5A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79</a:t>
            </a:fld>
            <a:endParaRPr lang="fr-FR" dirty="0"/>
          </a:p>
        </p:txBody>
      </p:sp>
      <p:pic>
        <p:nvPicPr>
          <p:cNvPr id="8" name="Image 7" descr="Une image contenant intérieur, plancher, plafond, pièce&#10;&#10;Description générée automatiquement">
            <a:extLst>
              <a:ext uri="{FF2B5EF4-FFF2-40B4-BE49-F238E27FC236}">
                <a16:creationId xmlns:a16="http://schemas.microsoft.com/office/drawing/2014/main" id="{FF2DCCE2-EE8C-416C-82F9-210F3E2C1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5" r="19174"/>
          <a:stretch/>
        </p:blipFill>
        <p:spPr>
          <a:xfrm>
            <a:off x="3830940" y="1602373"/>
            <a:ext cx="4530119" cy="46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83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B899CC-FF60-49A8-B633-31801F22C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FF1A9F-AEE8-40AA-9ECE-D0B37A112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C25D8A-2554-44C4-A6A5-B71372F5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8CCE5027-3DF1-411A-82CA-2852A2692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96" y="2122705"/>
            <a:ext cx="5314704" cy="178507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1450136-2491-42CD-9419-7CFEADAD2376}"/>
              </a:ext>
            </a:extLst>
          </p:cNvPr>
          <p:cNvSpPr/>
          <p:nvPr/>
        </p:nvSpPr>
        <p:spPr>
          <a:xfrm>
            <a:off x="6207497" y="2014953"/>
            <a:ext cx="559056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Almost</a:t>
            </a:r>
            <a:r>
              <a:rPr lang="fr-FR" sz="2000" dirty="0"/>
              <a:t> no </a:t>
            </a:r>
            <a:r>
              <a:rPr lang="fr-FR" sz="2000" dirty="0" err="1"/>
              <a:t>async</a:t>
            </a:r>
            <a:r>
              <a:rPr lang="fr-FR" sz="2000" dirty="0"/>
              <a:t>. Papers (</a:t>
            </a:r>
            <a:r>
              <a:rPr lang="fr-FR" sz="2000" dirty="0" err="1"/>
              <a:t>annotating</a:t>
            </a:r>
            <a:r>
              <a:rPr lang="fr-FR" sz="2000" dirty="0"/>
              <a:t> real env.)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Shift </a:t>
            </a:r>
            <a:r>
              <a:rPr lang="fr-FR" sz="2000" dirty="0" err="1"/>
              <a:t>from</a:t>
            </a:r>
            <a:r>
              <a:rPr lang="fr-FR" sz="2000" dirty="0"/>
              <a:t> Co-</a:t>
            </a:r>
            <a:r>
              <a:rPr lang="fr-FR" sz="2000" dirty="0" err="1"/>
              <a:t>Located</a:t>
            </a:r>
            <a:r>
              <a:rPr lang="fr-FR" sz="2000" dirty="0"/>
              <a:t> to </a:t>
            </a:r>
            <a:r>
              <a:rPr lang="fr-FR" sz="2000" dirty="0" err="1"/>
              <a:t>Remote</a:t>
            </a:r>
            <a:r>
              <a:rPr lang="fr-FR" sz="2000" dirty="0"/>
              <a:t> over the </a:t>
            </a:r>
            <a:r>
              <a:rPr lang="fr-FR" sz="2000" dirty="0" err="1"/>
              <a:t>years</a:t>
            </a:r>
            <a:endParaRPr lang="fr-FR" sz="2000" dirty="0"/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~78% of </a:t>
            </a:r>
            <a:r>
              <a:rPr lang="fr-FR" sz="2000" dirty="0" err="1"/>
              <a:t>Remote</a:t>
            </a:r>
            <a:r>
              <a:rPr lang="fr-FR" sz="2000" dirty="0"/>
              <a:t> </a:t>
            </a:r>
            <a:r>
              <a:rPr lang="fr-FR" sz="1200" dirty="0">
                <a:sym typeface="Wingdings" panose="05000000000000000000" pitchFamily="2" charset="2"/>
              </a:rPr>
              <a:t></a:t>
            </a:r>
            <a:r>
              <a:rPr lang="fr-FR" sz="2000" dirty="0">
                <a:sym typeface="Wingdings" panose="05000000000000000000" pitchFamily="2" charset="2"/>
              </a:rPr>
              <a:t> partial or </a:t>
            </a:r>
            <a:r>
              <a:rPr lang="fr-FR" sz="2000" dirty="0" err="1">
                <a:sym typeface="Wingdings" panose="05000000000000000000" pitchFamily="2" charset="2"/>
              </a:rPr>
              <a:t>asym</a:t>
            </a:r>
            <a:r>
              <a:rPr lang="fr-FR" sz="2000" dirty="0">
                <a:sym typeface="Wingdings" panose="05000000000000000000" pitchFamily="2" charset="2"/>
              </a:rPr>
              <a:t>. tech.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 Focus </a:t>
            </a:r>
            <a:r>
              <a:rPr lang="fr-FR" sz="2000" dirty="0" err="1"/>
              <a:t>mainly</a:t>
            </a:r>
            <a:r>
              <a:rPr lang="fr-FR" sz="2000" dirty="0"/>
              <a:t> on communication</a:t>
            </a:r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                39 </a:t>
            </a:r>
            <a:r>
              <a:rPr lang="fr-FR" sz="2000" dirty="0" err="1"/>
              <a:t>papers</a:t>
            </a:r>
            <a:r>
              <a:rPr lang="fr-FR" sz="2000" dirty="0"/>
              <a:t> (~58%)                     21 (~31%)</a:t>
            </a:r>
          </a:p>
        </p:txBody>
      </p:sp>
      <p:pic>
        <p:nvPicPr>
          <p:cNvPr id="40" name="Graphique 39" descr="Casque de réalité virtuelle">
            <a:extLst>
              <a:ext uri="{FF2B5EF4-FFF2-40B4-BE49-F238E27FC236}">
                <a16:creationId xmlns:a16="http://schemas.microsoft.com/office/drawing/2014/main" id="{CBFDF349-F78B-4443-ADB1-0889AECE1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743" y="4212737"/>
            <a:ext cx="914400" cy="914400"/>
          </a:xfrm>
          <a:prstGeom prst="rect">
            <a:avLst/>
          </a:prstGeom>
        </p:spPr>
      </p:pic>
      <p:pic>
        <p:nvPicPr>
          <p:cNvPr id="41" name="Graphique 40" descr="Tablette">
            <a:extLst>
              <a:ext uri="{FF2B5EF4-FFF2-40B4-BE49-F238E27FC236}">
                <a16:creationId xmlns:a16="http://schemas.microsoft.com/office/drawing/2014/main" id="{6D511F33-2D03-4A50-AC5D-C05B3420F5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84078" y="4216022"/>
            <a:ext cx="914400" cy="914400"/>
          </a:xfrm>
          <a:prstGeom prst="rect">
            <a:avLst/>
          </a:prstGeom>
        </p:spPr>
      </p:pic>
      <p:sp>
        <p:nvSpPr>
          <p:cNvPr id="13" name="Titre 2">
            <a:extLst>
              <a:ext uri="{FF2B5EF4-FFF2-40B4-BE49-F238E27FC236}">
                <a16:creationId xmlns:a16="http://schemas.microsoft.com/office/drawing/2014/main" id="{D5C722FA-BC4A-40E0-BDDF-AEB655FA639B}"/>
              </a:ext>
            </a:extLst>
          </p:cNvPr>
          <p:cNvSpPr txBox="1">
            <a:spLocks/>
          </p:cNvSpPr>
          <p:nvPr/>
        </p:nvSpPr>
        <p:spPr>
          <a:xfrm>
            <a:off x="838200" y="457005"/>
            <a:ext cx="10515600" cy="11453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At the Beginning, a Survey (TVCG 2020)</a:t>
            </a:r>
            <a:br>
              <a:rPr lang="fr-FR" dirty="0"/>
            </a:br>
            <a:r>
              <a:rPr lang="fr-FR" sz="3600" i="1" dirty="0" err="1"/>
              <a:t>Some</a:t>
            </a:r>
            <a:r>
              <a:rPr lang="fr-FR" sz="3600" i="1" dirty="0"/>
              <a:t> </a:t>
            </a:r>
            <a:r>
              <a:rPr lang="fr-FR" sz="3600" i="1" dirty="0" err="1"/>
              <a:t>Metrics</a:t>
            </a:r>
            <a:endParaRPr lang="fr-FR" sz="3600" i="1" dirty="0"/>
          </a:p>
        </p:txBody>
      </p:sp>
    </p:spTree>
    <p:extLst>
      <p:ext uri="{BB962C8B-B14F-4D97-AF65-F5344CB8AC3E}">
        <p14:creationId xmlns:p14="http://schemas.microsoft.com/office/powerpoint/2010/main" val="36922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3F62DD-826D-4D54-A22E-75F02FF9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10534650" cy="1145368"/>
          </a:xfrm>
        </p:spPr>
        <p:txBody>
          <a:bodyPr>
            <a:normAutofit/>
          </a:bodyPr>
          <a:lstStyle/>
          <a:p>
            <a:r>
              <a:rPr lang="fr-FR" dirty="0"/>
              <a:t>Subjective </a:t>
            </a:r>
            <a:r>
              <a:rPr lang="fr-FR" dirty="0" err="1"/>
              <a:t>Views</a:t>
            </a:r>
            <a:r>
              <a:rPr lang="fr-FR" dirty="0"/>
              <a:t> – </a:t>
            </a:r>
            <a:r>
              <a:rPr lang="fr-FR" dirty="0" err="1"/>
              <a:t>Examples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DB2C71-13B9-4BED-8B46-258CEFFF2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30BE62-EDF3-416E-9017-8C4FBC14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07930B-FEA4-4F5C-A78A-13F9AF5A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6869A2A-3E7D-47E1-8B87-A241076BF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9" r="28070"/>
          <a:stretch/>
        </p:blipFill>
        <p:spPr>
          <a:xfrm>
            <a:off x="6764852" y="1631787"/>
            <a:ext cx="3554980" cy="4214978"/>
          </a:xfrm>
          <a:prstGeom prst="rect">
            <a:avLst/>
          </a:prstGeom>
        </p:spPr>
      </p:pic>
      <p:pic>
        <p:nvPicPr>
          <p:cNvPr id="10" name="Image 9" descr="Une image contenant intérieur, plafond, plancher, pièce&#10;&#10;Description générée automatiquement">
            <a:extLst>
              <a:ext uri="{FF2B5EF4-FFF2-40B4-BE49-F238E27FC236}">
                <a16:creationId xmlns:a16="http://schemas.microsoft.com/office/drawing/2014/main" id="{476F17FE-F5E9-4E17-915A-74C3A3DD05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9" r="25898"/>
          <a:stretch/>
        </p:blipFill>
        <p:spPr>
          <a:xfrm>
            <a:off x="1872169" y="1631789"/>
            <a:ext cx="3554980" cy="42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204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4524618-0636-4A90-85A4-8F5949B53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How to </a:t>
            </a:r>
            <a:r>
              <a:rPr lang="fr-FR" dirty="0" err="1"/>
              <a:t>Study</a:t>
            </a:r>
            <a:r>
              <a:rPr lang="fr-FR" dirty="0"/>
              <a:t> This? A Real Use-Case</a:t>
            </a:r>
            <a:br>
              <a:rPr lang="fr-FR" dirty="0"/>
            </a:br>
            <a:r>
              <a:rPr lang="fr-FR" sz="2700" i="1" dirty="0" err="1"/>
              <a:t>Burkard</a:t>
            </a:r>
            <a:r>
              <a:rPr lang="fr-FR" sz="2700" i="1" dirty="0"/>
              <a:t> </a:t>
            </a:r>
            <a:r>
              <a:rPr lang="fr-FR" sz="2700" i="1" dirty="0" err="1"/>
              <a:t>Baschek</a:t>
            </a:r>
            <a:r>
              <a:rPr lang="fr-FR" sz="2700" i="1" dirty="0"/>
              <a:t>, </a:t>
            </a:r>
            <a:r>
              <a:rPr lang="fr-FR" sz="2700" i="1" dirty="0" err="1"/>
              <a:t>Oceanographers</a:t>
            </a:r>
            <a:r>
              <a:rPr lang="en-US" sz="2700" i="1" dirty="0"/>
              <a:t>, HZG, Germany</a:t>
            </a:r>
            <a:endParaRPr lang="en-US" i="1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985A3BA-B04A-406B-9562-83B2C0B68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80A2B5-10E7-4A64-BB93-49781B45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1F471E-0271-400E-AC5D-403A7127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81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D751A5-34A8-42EB-9654-5B84C39A5E7C}"/>
              </a:ext>
            </a:extLst>
          </p:cNvPr>
          <p:cNvGrpSpPr/>
          <p:nvPr/>
        </p:nvGrpSpPr>
        <p:grpSpPr>
          <a:xfrm>
            <a:off x="4704687" y="1777059"/>
            <a:ext cx="6077060" cy="3820944"/>
            <a:chOff x="943586" y="1751428"/>
            <a:chExt cx="4141821" cy="2604165"/>
          </a:xfrm>
        </p:grpSpPr>
        <p:pic>
          <p:nvPicPr>
            <p:cNvPr id="8" name="Image 7" descr="Une image contenant texte, intérieur, bleu&#10;&#10;Description générée automatiquement">
              <a:extLst>
                <a:ext uri="{FF2B5EF4-FFF2-40B4-BE49-F238E27FC236}">
                  <a16:creationId xmlns:a16="http://schemas.microsoft.com/office/drawing/2014/main" id="{22378C04-D42B-493A-BAAF-8CE625516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86" y="1751428"/>
              <a:ext cx="4141821" cy="260416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60224D-4259-47F6-8742-C223B7C245FC}"/>
                </a:ext>
              </a:extLst>
            </p:cNvPr>
            <p:cNvSpPr/>
            <p:nvPr/>
          </p:nvSpPr>
          <p:spPr>
            <a:xfrm>
              <a:off x="1558925" y="3086100"/>
              <a:ext cx="2219325" cy="765175"/>
            </a:xfrm>
            <a:prstGeom prst="rect">
              <a:avLst/>
            </a:prstGeom>
            <a:noFill/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38ADD2E-19F4-455E-A513-6C02142C4A2C}"/>
              </a:ext>
            </a:extLst>
          </p:cNvPr>
          <p:cNvSpPr txBox="1"/>
          <p:nvPr/>
        </p:nvSpPr>
        <p:spPr>
          <a:xfrm>
            <a:off x="838200" y="1777059"/>
            <a:ext cx="2677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Need </a:t>
            </a:r>
            <a:r>
              <a:rPr lang="fr-FR" dirty="0" err="1"/>
              <a:t>Datasets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Need Real Scenarios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Exploration Tools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695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 descr="Presse-papiers vérifié avec un remplissage uni">
            <a:extLst>
              <a:ext uri="{FF2B5EF4-FFF2-40B4-BE49-F238E27FC236}">
                <a16:creationId xmlns:a16="http://schemas.microsoft.com/office/drawing/2014/main" id="{F6E2A781-44E9-4669-969A-BC0B7CB978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150561"/>
            <a:ext cx="914400" cy="9144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3562C8-37BB-4538-B410-292E27B52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B6C0A9-4D51-44C0-9BD3-CF4E587C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1E4D06-6A42-4ED6-823E-F6D1D082D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82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EA595BDF-4285-49E3-A12E-54DFC9ECB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/>
          </a:bodyPr>
          <a:lstStyle/>
          <a:p>
            <a:r>
              <a:rPr lang="fr-FR" dirty="0"/>
              <a:t>How to </a:t>
            </a:r>
            <a:r>
              <a:rPr lang="fr-FR" dirty="0" err="1"/>
              <a:t>Study</a:t>
            </a:r>
            <a:r>
              <a:rPr lang="fr-FR" dirty="0"/>
              <a:t> This? A Real Use-Case</a:t>
            </a:r>
            <a:br>
              <a:rPr lang="fr-FR" dirty="0"/>
            </a:br>
            <a:r>
              <a:rPr lang="fr-FR" sz="2700" i="1" dirty="0" err="1"/>
              <a:t>Burkard</a:t>
            </a:r>
            <a:r>
              <a:rPr lang="fr-FR" sz="2700" i="1" dirty="0"/>
              <a:t> </a:t>
            </a:r>
            <a:r>
              <a:rPr lang="fr-FR" sz="2700" i="1" dirty="0" err="1"/>
              <a:t>Baschek</a:t>
            </a:r>
            <a:r>
              <a:rPr lang="fr-FR" sz="2700" i="1" dirty="0"/>
              <a:t>, </a:t>
            </a:r>
            <a:r>
              <a:rPr lang="fr-FR" sz="2700" i="1" dirty="0" err="1"/>
              <a:t>Oceanographers</a:t>
            </a:r>
            <a:r>
              <a:rPr lang="en-US" sz="2700" i="1" dirty="0"/>
              <a:t>, HZG, Germany</a:t>
            </a:r>
            <a:endParaRPr lang="en-US" i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F6B6EF-8D92-4BD4-88DA-74B714F466BB}"/>
              </a:ext>
            </a:extLst>
          </p:cNvPr>
          <p:cNvSpPr txBox="1"/>
          <p:nvPr/>
        </p:nvSpPr>
        <p:spPr>
          <a:xfrm>
            <a:off x="3306186" y="3867150"/>
            <a:ext cx="3274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Meeting </a:t>
            </a:r>
            <a:r>
              <a:rPr lang="fr-FR" dirty="0" err="1"/>
              <a:t>with</a:t>
            </a:r>
            <a:r>
              <a:rPr lang="fr-FR" dirty="0"/>
              <a:t> 5—10 </a:t>
            </a:r>
            <a:r>
              <a:rPr lang="fr-FR" dirty="0" err="1"/>
              <a:t>persons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Issues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create</a:t>
            </a:r>
            <a:r>
              <a:rPr lang="fr-FR" dirty="0"/>
              <a:t> new </a:t>
            </a:r>
            <a:r>
              <a:rPr lang="fr-FR" dirty="0" err="1"/>
              <a:t>visualizations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8740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E8D7A5E-5D84-4EDF-9874-00F613888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A21C05-B688-4BC3-BF9D-DAA08275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DADFF7-DCE6-4D1B-89AA-50E9FBA5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83</a:t>
            </a:fld>
            <a:endParaRPr lang="fr-FR" dirty="0"/>
          </a:p>
        </p:txBody>
      </p:sp>
      <p:pic>
        <p:nvPicPr>
          <p:cNvPr id="10" name="Image 9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95B78BAD-8326-4FCD-B60C-D751D9225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0" y="1602044"/>
            <a:ext cx="3779520" cy="2125980"/>
          </a:xfrm>
          <a:prstGeom prst="rect">
            <a:avLst/>
          </a:prstGeom>
        </p:spPr>
      </p:pic>
      <p:pic>
        <p:nvPicPr>
          <p:cNvPr id="14" name="Image 13" descr="Une image contenant texte, intérieur, encombré, désordonné&#10;&#10;Description générée automatiquement">
            <a:extLst>
              <a:ext uri="{FF2B5EF4-FFF2-40B4-BE49-F238E27FC236}">
                <a16:creationId xmlns:a16="http://schemas.microsoft.com/office/drawing/2014/main" id="{7FAD5EC1-1632-4F28-A23A-8860C1F8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0" y="3884899"/>
            <a:ext cx="3779520" cy="2125980"/>
          </a:xfrm>
          <a:prstGeom prst="rect">
            <a:avLst/>
          </a:prstGeom>
        </p:spPr>
      </p:pic>
      <p:sp>
        <p:nvSpPr>
          <p:cNvPr id="19" name="Titre 2">
            <a:extLst>
              <a:ext uri="{FF2B5EF4-FFF2-40B4-BE49-F238E27FC236}">
                <a16:creationId xmlns:a16="http://schemas.microsoft.com/office/drawing/2014/main" id="{F761E5B9-090F-42FA-A0E3-06F51346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890760" cy="1145368"/>
          </a:xfrm>
        </p:spPr>
        <p:txBody>
          <a:bodyPr>
            <a:normAutofit fontScale="90000"/>
          </a:bodyPr>
          <a:lstStyle/>
          <a:p>
            <a:r>
              <a:rPr lang="fr-FR" dirty="0"/>
              <a:t>Description of the </a:t>
            </a:r>
            <a:r>
              <a:rPr lang="fr-FR" dirty="0" err="1"/>
              <a:t>Environment</a:t>
            </a:r>
            <a:r>
              <a:rPr lang="fr-FR" dirty="0"/>
              <a:t> – AR </a:t>
            </a:r>
            <a:r>
              <a:rPr lang="fr-FR" dirty="0" err="1"/>
              <a:t>Headsets</a:t>
            </a:r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AC7569-C2DB-41FD-AF61-E4F44860F7B6}"/>
              </a:ext>
            </a:extLst>
          </p:cNvPr>
          <p:cNvSpPr txBox="1"/>
          <p:nvPr/>
        </p:nvSpPr>
        <p:spPr>
          <a:xfrm>
            <a:off x="1059180" y="1912620"/>
            <a:ext cx="5189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Shared</a:t>
            </a:r>
            <a:r>
              <a:rPr lang="fr-FR" sz="2000" dirty="0"/>
              <a:t> </a:t>
            </a:r>
            <a:r>
              <a:rPr lang="fr-FR" sz="2000" dirty="0" err="1"/>
              <a:t>Coordinate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Visualize</a:t>
            </a:r>
            <a:r>
              <a:rPr lang="fr-FR" sz="2000" dirty="0"/>
              <a:t> multiple </a:t>
            </a:r>
            <a:r>
              <a:rPr lang="fr-FR" sz="2000" dirty="0" err="1"/>
              <a:t>visualizations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Handle</a:t>
            </a:r>
            <a:r>
              <a:rPr lang="fr-FR" sz="2000" dirty="0"/>
              <a:t> spatial interactions</a:t>
            </a:r>
            <a:endParaRPr lang="en-US" sz="2000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C1F1917-D128-474A-B4AE-2435FDF8384A}"/>
              </a:ext>
            </a:extLst>
          </p:cNvPr>
          <p:cNvGrpSpPr/>
          <p:nvPr/>
        </p:nvGrpSpPr>
        <p:grpSpPr>
          <a:xfrm>
            <a:off x="1990527" y="4947889"/>
            <a:ext cx="3272007" cy="977399"/>
            <a:chOff x="870991" y="4412325"/>
            <a:chExt cx="4610510" cy="1377231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E569A054-4DED-4E77-AB8F-32C7A8F375BE}"/>
                </a:ext>
              </a:extLst>
            </p:cNvPr>
            <p:cNvGrpSpPr/>
            <p:nvPr/>
          </p:nvGrpSpPr>
          <p:grpSpPr>
            <a:xfrm>
              <a:off x="2344413" y="4412325"/>
              <a:ext cx="3137088" cy="1377231"/>
              <a:chOff x="960262" y="3557596"/>
              <a:chExt cx="4787395" cy="2101742"/>
            </a:xfrm>
          </p:grpSpPr>
          <p:pic>
            <p:nvPicPr>
              <p:cNvPr id="21" name="Tangible.png">
                <a:extLst>
                  <a:ext uri="{FF2B5EF4-FFF2-40B4-BE49-F238E27FC236}">
                    <a16:creationId xmlns:a16="http://schemas.microsoft.com/office/drawing/2014/main" id="{D3FAC696-F995-470F-82E8-97BCDC48B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60262" y="4685814"/>
                <a:ext cx="1602647" cy="88199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2" name="Selection Extension.png">
                <a:extLst>
                  <a:ext uri="{FF2B5EF4-FFF2-40B4-BE49-F238E27FC236}">
                    <a16:creationId xmlns:a16="http://schemas.microsoft.com/office/drawing/2014/main" id="{420164C6-34DD-4FDD-A368-DBC837683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44902" y="4594281"/>
                <a:ext cx="1302755" cy="1065057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3" name="Arrow.png">
                <a:extLst>
                  <a:ext uri="{FF2B5EF4-FFF2-40B4-BE49-F238E27FC236}">
                    <a16:creationId xmlns:a16="http://schemas.microsoft.com/office/drawing/2014/main" id="{78851FF9-052C-487D-BDD9-821CCEF179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2469" y="4718837"/>
                <a:ext cx="1388915" cy="839704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4" name="Graphique 12" descr="Tablette">
                <a:extLst>
                  <a:ext uri="{FF2B5EF4-FFF2-40B4-BE49-F238E27FC236}">
                    <a16:creationId xmlns:a16="http://schemas.microsoft.com/office/drawing/2014/main" id="{08E72FD9-FC35-47AE-A2B6-BB9B7C58D943}"/>
                  </a:ext>
                </a:extLst>
              </p:cNvPr>
              <p:cNvSpPr/>
              <p:nvPr/>
            </p:nvSpPr>
            <p:spPr>
              <a:xfrm>
                <a:off x="1059180" y="3557596"/>
                <a:ext cx="1199577" cy="839704"/>
              </a:xfrm>
              <a:custGeom>
                <a:avLst/>
                <a:gdLst>
                  <a:gd name="connsiteX0" fmla="*/ 704850 w 762000"/>
                  <a:gd name="connsiteY0" fmla="*/ 476250 h 533400"/>
                  <a:gd name="connsiteX1" fmla="*/ 57150 w 762000"/>
                  <a:gd name="connsiteY1" fmla="*/ 476250 h 533400"/>
                  <a:gd name="connsiteX2" fmla="*/ 57150 w 762000"/>
                  <a:gd name="connsiteY2" fmla="*/ 57150 h 533400"/>
                  <a:gd name="connsiteX3" fmla="*/ 704850 w 762000"/>
                  <a:gd name="connsiteY3" fmla="*/ 57150 h 533400"/>
                  <a:gd name="connsiteX4" fmla="*/ 704850 w 762000"/>
                  <a:gd name="connsiteY4" fmla="*/ 476250 h 533400"/>
                  <a:gd name="connsiteX5" fmla="*/ 428625 w 762000"/>
                  <a:gd name="connsiteY5" fmla="*/ 514350 h 533400"/>
                  <a:gd name="connsiteX6" fmla="*/ 333375 w 762000"/>
                  <a:gd name="connsiteY6" fmla="*/ 514350 h 533400"/>
                  <a:gd name="connsiteX7" fmla="*/ 323850 w 762000"/>
                  <a:gd name="connsiteY7" fmla="*/ 504825 h 533400"/>
                  <a:gd name="connsiteX8" fmla="*/ 333375 w 762000"/>
                  <a:gd name="connsiteY8" fmla="*/ 495300 h 533400"/>
                  <a:gd name="connsiteX9" fmla="*/ 428625 w 762000"/>
                  <a:gd name="connsiteY9" fmla="*/ 495300 h 533400"/>
                  <a:gd name="connsiteX10" fmla="*/ 438150 w 762000"/>
                  <a:gd name="connsiteY10" fmla="*/ 504825 h 533400"/>
                  <a:gd name="connsiteX11" fmla="*/ 428625 w 762000"/>
                  <a:gd name="connsiteY11" fmla="*/ 514350 h 533400"/>
                  <a:gd name="connsiteX12" fmla="*/ 381000 w 762000"/>
                  <a:gd name="connsiteY12" fmla="*/ 19050 h 533400"/>
                  <a:gd name="connsiteX13" fmla="*/ 390525 w 762000"/>
                  <a:gd name="connsiteY13" fmla="*/ 28575 h 533400"/>
                  <a:gd name="connsiteX14" fmla="*/ 381000 w 762000"/>
                  <a:gd name="connsiteY14" fmla="*/ 38100 h 533400"/>
                  <a:gd name="connsiteX15" fmla="*/ 371475 w 762000"/>
                  <a:gd name="connsiteY15" fmla="*/ 28575 h 533400"/>
                  <a:gd name="connsiteX16" fmla="*/ 381000 w 762000"/>
                  <a:gd name="connsiteY16" fmla="*/ 19050 h 533400"/>
                  <a:gd name="connsiteX17" fmla="*/ 723900 w 762000"/>
                  <a:gd name="connsiteY17" fmla="*/ 0 h 533400"/>
                  <a:gd name="connsiteX18" fmla="*/ 38100 w 762000"/>
                  <a:gd name="connsiteY18" fmla="*/ 0 h 533400"/>
                  <a:gd name="connsiteX19" fmla="*/ 0 w 762000"/>
                  <a:gd name="connsiteY19" fmla="*/ 38100 h 533400"/>
                  <a:gd name="connsiteX20" fmla="*/ 0 w 762000"/>
                  <a:gd name="connsiteY20" fmla="*/ 495300 h 533400"/>
                  <a:gd name="connsiteX21" fmla="*/ 38100 w 762000"/>
                  <a:gd name="connsiteY21" fmla="*/ 533400 h 533400"/>
                  <a:gd name="connsiteX22" fmla="*/ 723900 w 762000"/>
                  <a:gd name="connsiteY22" fmla="*/ 533400 h 533400"/>
                  <a:gd name="connsiteX23" fmla="*/ 762000 w 762000"/>
                  <a:gd name="connsiteY23" fmla="*/ 495300 h 533400"/>
                  <a:gd name="connsiteX24" fmla="*/ 762000 w 762000"/>
                  <a:gd name="connsiteY24" fmla="*/ 38100 h 533400"/>
                  <a:gd name="connsiteX25" fmla="*/ 723900 w 762000"/>
                  <a:gd name="connsiteY25" fmla="*/ 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62000" h="533400">
                    <a:moveTo>
                      <a:pt x="704850" y="476250"/>
                    </a:moveTo>
                    <a:lnTo>
                      <a:pt x="57150" y="476250"/>
                    </a:lnTo>
                    <a:lnTo>
                      <a:pt x="57150" y="57150"/>
                    </a:lnTo>
                    <a:lnTo>
                      <a:pt x="704850" y="57150"/>
                    </a:lnTo>
                    <a:lnTo>
                      <a:pt x="704850" y="476250"/>
                    </a:lnTo>
                    <a:close/>
                    <a:moveTo>
                      <a:pt x="428625" y="514350"/>
                    </a:moveTo>
                    <a:lnTo>
                      <a:pt x="333375" y="514350"/>
                    </a:lnTo>
                    <a:cubicBezTo>
                      <a:pt x="327660" y="514350"/>
                      <a:pt x="323850" y="510540"/>
                      <a:pt x="323850" y="504825"/>
                    </a:cubicBezTo>
                    <a:cubicBezTo>
                      <a:pt x="323850" y="499110"/>
                      <a:pt x="327660" y="495300"/>
                      <a:pt x="333375" y="495300"/>
                    </a:cubicBezTo>
                    <a:lnTo>
                      <a:pt x="428625" y="495300"/>
                    </a:lnTo>
                    <a:cubicBezTo>
                      <a:pt x="434340" y="495300"/>
                      <a:pt x="438150" y="499110"/>
                      <a:pt x="438150" y="504825"/>
                    </a:cubicBezTo>
                    <a:cubicBezTo>
                      <a:pt x="438150" y="510540"/>
                      <a:pt x="434340" y="514350"/>
                      <a:pt x="428625" y="514350"/>
                    </a:cubicBezTo>
                    <a:close/>
                    <a:moveTo>
                      <a:pt x="381000" y="19050"/>
                    </a:moveTo>
                    <a:cubicBezTo>
                      <a:pt x="386715" y="19050"/>
                      <a:pt x="390525" y="22860"/>
                      <a:pt x="390525" y="28575"/>
                    </a:cubicBezTo>
                    <a:cubicBezTo>
                      <a:pt x="390525" y="34290"/>
                      <a:pt x="386715" y="38100"/>
                      <a:pt x="381000" y="38100"/>
                    </a:cubicBezTo>
                    <a:cubicBezTo>
                      <a:pt x="375285" y="38100"/>
                      <a:pt x="371475" y="34290"/>
                      <a:pt x="371475" y="28575"/>
                    </a:cubicBezTo>
                    <a:cubicBezTo>
                      <a:pt x="371475" y="22860"/>
                      <a:pt x="375285" y="19050"/>
                      <a:pt x="381000" y="19050"/>
                    </a:cubicBezTo>
                    <a:close/>
                    <a:moveTo>
                      <a:pt x="723900" y="0"/>
                    </a:moveTo>
                    <a:lnTo>
                      <a:pt x="38100" y="0"/>
                    </a:lnTo>
                    <a:cubicBezTo>
                      <a:pt x="17145" y="0"/>
                      <a:pt x="0" y="17145"/>
                      <a:pt x="0" y="38100"/>
                    </a:cubicBezTo>
                    <a:lnTo>
                      <a:pt x="0" y="495300"/>
                    </a:lnTo>
                    <a:cubicBezTo>
                      <a:pt x="0" y="516255"/>
                      <a:pt x="17145" y="533400"/>
                      <a:pt x="38100" y="533400"/>
                    </a:cubicBezTo>
                    <a:lnTo>
                      <a:pt x="723900" y="533400"/>
                    </a:lnTo>
                    <a:cubicBezTo>
                      <a:pt x="744855" y="533400"/>
                      <a:pt x="762000" y="516255"/>
                      <a:pt x="762000" y="495300"/>
                    </a:cubicBezTo>
                    <a:lnTo>
                      <a:pt x="762000" y="38100"/>
                    </a:lnTo>
                    <a:cubicBezTo>
                      <a:pt x="762000" y="17145"/>
                      <a:pt x="744855" y="0"/>
                      <a:pt x="723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DABD921C-6030-4423-9308-26490B1FA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2420" y="3825142"/>
                <a:ext cx="593096" cy="328409"/>
              </a:xfrm>
              <a:prstGeom prst="rect">
                <a:avLst/>
              </a:prstGeom>
            </p:spPr>
          </p:pic>
        </p:grpSp>
        <p:pic>
          <p:nvPicPr>
            <p:cNvPr id="27" name="Graphique 26" descr="Casque de réalité virtuelle avec un remplissage uni">
              <a:extLst>
                <a:ext uri="{FF2B5EF4-FFF2-40B4-BE49-F238E27FC236}">
                  <a16:creationId xmlns:a16="http://schemas.microsoft.com/office/drawing/2014/main" id="{E3C4957D-897C-498B-A9F6-EEA8C041F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0991" y="4767852"/>
              <a:ext cx="763482" cy="763482"/>
            </a:xfrm>
            <a:prstGeom prst="rect">
              <a:avLst/>
            </a:prstGeom>
          </p:spPr>
        </p:pic>
        <p:sp>
          <p:nvSpPr>
            <p:cNvPr id="28" name="Croix 27">
              <a:extLst>
                <a:ext uri="{FF2B5EF4-FFF2-40B4-BE49-F238E27FC236}">
                  <a16:creationId xmlns:a16="http://schemas.microsoft.com/office/drawing/2014/main" id="{ABF253B0-BABB-4609-A8E8-AD86CE9A5FDB}"/>
                </a:ext>
              </a:extLst>
            </p:cNvPr>
            <p:cNvSpPr/>
            <p:nvPr/>
          </p:nvSpPr>
          <p:spPr>
            <a:xfrm>
              <a:off x="1810077" y="4888662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4C1308F-65DF-4094-93C4-44A65DD8D457}"/>
              </a:ext>
            </a:extLst>
          </p:cNvPr>
          <p:cNvGrpSpPr/>
          <p:nvPr/>
        </p:nvGrpSpPr>
        <p:grpSpPr>
          <a:xfrm>
            <a:off x="1961797" y="3223375"/>
            <a:ext cx="984637" cy="1696356"/>
            <a:chOff x="2591800" y="3052865"/>
            <a:chExt cx="1089643" cy="1877264"/>
          </a:xfrm>
        </p:grpSpPr>
        <p:pic>
          <p:nvPicPr>
            <p:cNvPr id="31" name="Graphique 11">
              <a:extLst>
                <a:ext uri="{FF2B5EF4-FFF2-40B4-BE49-F238E27FC236}">
                  <a16:creationId xmlns:a16="http://schemas.microsoft.com/office/drawing/2014/main" id="{D4684312-85D2-49F1-BE30-4391510C1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591800" y="3052865"/>
              <a:ext cx="1089643" cy="1877264"/>
            </a:xfrm>
            <a:prstGeom prst="rect">
              <a:avLst/>
            </a:prstGeom>
          </p:spPr>
        </p:pic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52644A2A-54D5-4228-A28C-6CF10D785A32}"/>
                </a:ext>
              </a:extLst>
            </p:cNvPr>
            <p:cNvSpPr/>
            <p:nvPr/>
          </p:nvSpPr>
          <p:spPr>
            <a:xfrm>
              <a:off x="3172080" y="3741799"/>
              <a:ext cx="69307" cy="68971"/>
            </a:xfrm>
            <a:custGeom>
              <a:avLst/>
              <a:gdLst>
                <a:gd name="connsiteX0" fmla="*/ 69299 w 69307"/>
                <a:gd name="connsiteY0" fmla="*/ 34428 h 68971"/>
                <a:gd name="connsiteX1" fmla="*/ 34646 w 69307"/>
                <a:gd name="connsiteY1" fmla="*/ 68914 h 68971"/>
                <a:gd name="connsiteX2" fmla="*/ -8 w 69307"/>
                <a:gd name="connsiteY2" fmla="*/ 34428 h 68971"/>
                <a:gd name="connsiteX3" fmla="*/ 34646 w 69307"/>
                <a:gd name="connsiteY3" fmla="*/ -57 h 68971"/>
                <a:gd name="connsiteX4" fmla="*/ 69299 w 69307"/>
                <a:gd name="connsiteY4" fmla="*/ 34428 h 68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07" h="68971">
                  <a:moveTo>
                    <a:pt x="69299" y="34428"/>
                  </a:moveTo>
                  <a:cubicBezTo>
                    <a:pt x="69299" y="53474"/>
                    <a:pt x="53784" y="68914"/>
                    <a:pt x="34646" y="68914"/>
                  </a:cubicBezTo>
                  <a:cubicBezTo>
                    <a:pt x="15507" y="68914"/>
                    <a:pt x="-8" y="53474"/>
                    <a:pt x="-8" y="34428"/>
                  </a:cubicBezTo>
                  <a:cubicBezTo>
                    <a:pt x="-8" y="15383"/>
                    <a:pt x="15507" y="-57"/>
                    <a:pt x="34646" y="-57"/>
                  </a:cubicBezTo>
                  <a:cubicBezTo>
                    <a:pt x="53784" y="-57"/>
                    <a:pt x="69299" y="15383"/>
                    <a:pt x="69299" y="34428"/>
                  </a:cubicBezTo>
                  <a:close/>
                </a:path>
              </a:pathLst>
            </a:custGeom>
            <a:solidFill>
              <a:srgbClr val="FF0000"/>
            </a:solidFill>
            <a:ln w="1601" cap="flat">
              <a:solidFill>
                <a:srgbClr val="000000"/>
              </a:solidFill>
              <a:prstDash val="solid"/>
              <a:bevel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457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785053-CDEF-4D52-80DC-4BA3C5325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4F654B9-4305-4381-8D06-4A4A72BF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782EAB-0421-4C71-A9A8-E046D94F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84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3D6095-8D7E-411B-A9BC-C4797C0A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37" y="2174874"/>
            <a:ext cx="4622802" cy="2889251"/>
          </a:xfrm>
          <a:prstGeom prst="rect">
            <a:avLst/>
          </a:prstGeom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B5969C29-6975-41AD-ACDE-BAC84A75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890760" cy="1145368"/>
          </a:xfrm>
        </p:spPr>
        <p:txBody>
          <a:bodyPr>
            <a:normAutofit/>
          </a:bodyPr>
          <a:lstStyle/>
          <a:p>
            <a:r>
              <a:rPr lang="fr-FR" dirty="0"/>
              <a:t>Description of the </a:t>
            </a:r>
            <a:r>
              <a:rPr lang="fr-FR" dirty="0" err="1"/>
              <a:t>Environment</a:t>
            </a:r>
            <a:r>
              <a:rPr lang="fr-FR" dirty="0"/>
              <a:t> – </a:t>
            </a:r>
            <a:r>
              <a:rPr lang="fr-FR" dirty="0" err="1"/>
              <a:t>Tablets</a:t>
            </a:r>
            <a:endParaRPr lang="en-US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A85961D6-71A9-49AC-B4F0-2029635E6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5"/>
            <a:ext cx="4622802" cy="1460500"/>
          </a:xfrm>
        </p:spPr>
        <p:txBody>
          <a:bodyPr>
            <a:normAutofit/>
          </a:bodyPr>
          <a:lstStyle/>
          <a:p>
            <a:r>
              <a:rPr lang="fr-FR" sz="2000" dirty="0" err="1"/>
              <a:t>Handle</a:t>
            </a:r>
            <a:r>
              <a:rPr lang="fr-FR" sz="2000" dirty="0"/>
              <a:t> </a:t>
            </a:r>
            <a:r>
              <a:rPr lang="fr-FR" sz="2000" dirty="0" err="1"/>
              <a:t>opened</a:t>
            </a:r>
            <a:r>
              <a:rPr lang="fr-FR" sz="2000" dirty="0"/>
              <a:t> visualisations</a:t>
            </a:r>
          </a:p>
          <a:p>
            <a:r>
              <a:rPr lang="fr-FR" sz="2000" dirty="0" err="1"/>
              <a:t>Handle</a:t>
            </a:r>
            <a:r>
              <a:rPr lang="fr-FR" sz="2000" dirty="0"/>
              <a:t> time-components</a:t>
            </a:r>
          </a:p>
          <a:p>
            <a:r>
              <a:rPr lang="fr-FR" sz="2000" dirty="0"/>
              <a:t>3D Transformations (FI3D Widgets)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815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B89578-1286-4E52-ADF7-669B37B57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FA8C5D-E67C-45AD-93C2-40361405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89E19C-C622-4BF9-A035-004B13DE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85</a:t>
            </a:fld>
            <a:endParaRPr lang="fr-FR" dirty="0"/>
          </a:p>
        </p:txBody>
      </p:sp>
      <p:sp>
        <p:nvSpPr>
          <p:cNvPr id="8" name="Titre 2">
            <a:extLst>
              <a:ext uri="{FF2B5EF4-FFF2-40B4-BE49-F238E27FC236}">
                <a16:creationId xmlns:a16="http://schemas.microsoft.com/office/drawing/2014/main" id="{2D83ACCB-8A69-43B7-B440-2C8CEB98A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890760" cy="1145368"/>
          </a:xfrm>
        </p:spPr>
        <p:txBody>
          <a:bodyPr>
            <a:normAutofit/>
          </a:bodyPr>
          <a:lstStyle/>
          <a:p>
            <a:r>
              <a:rPr lang="fr-FR" dirty="0"/>
              <a:t>Description of the </a:t>
            </a:r>
            <a:r>
              <a:rPr lang="fr-FR" dirty="0" err="1"/>
              <a:t>Environment</a:t>
            </a:r>
            <a:r>
              <a:rPr lang="fr-FR" dirty="0"/>
              <a:t> – </a:t>
            </a:r>
            <a:r>
              <a:rPr lang="fr-FR" dirty="0" err="1"/>
              <a:t>Tablets</a:t>
            </a:r>
            <a:endParaRPr lang="en-US" dirty="0"/>
          </a:p>
        </p:txBody>
      </p:sp>
      <p:sp>
        <p:nvSpPr>
          <p:cNvPr id="9" name="Espace réservé du contenu 12">
            <a:extLst>
              <a:ext uri="{FF2B5EF4-FFF2-40B4-BE49-F238E27FC236}">
                <a16:creationId xmlns:a16="http://schemas.microsoft.com/office/drawing/2014/main" id="{6E421922-5C80-4FFE-8501-F63EDF618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575"/>
            <a:ext cx="4207446" cy="1460500"/>
          </a:xfrm>
        </p:spPr>
        <p:txBody>
          <a:bodyPr>
            <a:normAutofit/>
          </a:bodyPr>
          <a:lstStyle/>
          <a:p>
            <a:r>
              <a:rPr lang="en-US" sz="2000" dirty="0"/>
              <a:t>Open Datasets / “Annotations”</a:t>
            </a:r>
          </a:p>
          <a:p>
            <a:r>
              <a:rPr lang="en-US" sz="2000" dirty="0"/>
              <a:t>Handle visual parameters (transfer functions, clipping, etc.)</a:t>
            </a: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5514FB-B9F0-4E0A-9D43-4A909AFCF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0"/>
          <a:stretch/>
        </p:blipFill>
        <p:spPr>
          <a:xfrm>
            <a:off x="5389880" y="1981835"/>
            <a:ext cx="4622800" cy="21085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AB595CA-C165-4382-8528-C3B185612DED}"/>
              </a:ext>
            </a:extLst>
          </p:cNvPr>
          <p:cNvSpPr txBox="1"/>
          <p:nvPr/>
        </p:nvSpPr>
        <p:spPr>
          <a:xfrm>
            <a:off x="10190628" y="285145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1D</a:t>
            </a:r>
            <a:endParaRPr lang="en-US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F1368FA-A780-40AF-A85E-FADC5AA5FFD3}"/>
              </a:ext>
            </a:extLst>
          </p:cNvPr>
          <p:cNvGrpSpPr/>
          <p:nvPr/>
        </p:nvGrpSpPr>
        <p:grpSpPr>
          <a:xfrm>
            <a:off x="5389880" y="4233277"/>
            <a:ext cx="5964849" cy="2108566"/>
            <a:chOff x="5389880" y="4233277"/>
            <a:chExt cx="5964849" cy="2108566"/>
          </a:xfrm>
        </p:grpSpPr>
        <p:pic>
          <p:nvPicPr>
            <p:cNvPr id="7" name="Espace réservé du contenu 7">
              <a:extLst>
                <a:ext uri="{FF2B5EF4-FFF2-40B4-BE49-F238E27FC236}">
                  <a16:creationId xmlns:a16="http://schemas.microsoft.com/office/drawing/2014/main" id="{AE493DC6-EFF7-48EE-A0BA-09BBF6899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21"/>
            <a:stretch/>
          </p:blipFill>
          <p:spPr>
            <a:xfrm>
              <a:off x="5389880" y="4233277"/>
              <a:ext cx="4622800" cy="2108566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BA4C4C2-A1E6-4189-8D01-726C8388945B}"/>
                </a:ext>
              </a:extLst>
            </p:cNvPr>
            <p:cNvSpPr txBox="1"/>
            <p:nvPr/>
          </p:nvSpPr>
          <p:spPr>
            <a:xfrm>
              <a:off x="10190628" y="5038710"/>
              <a:ext cx="1164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N</a:t>
              </a:r>
              <a:r>
                <a:rPr lang="fr-FR" baseline="30000" dirty="0" err="1"/>
                <a:t>th</a:t>
              </a:r>
              <a:r>
                <a:rPr lang="fr-FR" dirty="0" err="1"/>
                <a:t>D</a:t>
              </a:r>
              <a:r>
                <a:rPr lang="fr-FR" dirty="0"/>
                <a:t> / PCP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977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5E07A6-57BA-4FB0-A9D1-3F8830F0D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11E5E6-DF32-4524-9C1B-ED4A64D1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38B433-D0F0-4CF8-9A8F-875AD6F5D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86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1728042D-C919-4A51-BCFD-DB3405AEC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890760" cy="1145368"/>
          </a:xfrm>
        </p:spPr>
        <p:txBody>
          <a:bodyPr>
            <a:normAutofit/>
          </a:bodyPr>
          <a:lstStyle/>
          <a:p>
            <a:r>
              <a:rPr lang="fr-FR" dirty="0"/>
              <a:t>Description of the </a:t>
            </a:r>
            <a:r>
              <a:rPr lang="fr-FR" dirty="0" err="1"/>
              <a:t>Environment</a:t>
            </a:r>
            <a:r>
              <a:rPr lang="fr-FR" dirty="0"/>
              <a:t> – </a:t>
            </a:r>
            <a:r>
              <a:rPr lang="fr-FR" dirty="0" err="1"/>
              <a:t>Tablets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51C8660-A072-47B8-BAB6-0128E70E9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7"/>
          <a:stretch/>
        </p:blipFill>
        <p:spPr>
          <a:xfrm>
            <a:off x="6361048" y="3875459"/>
            <a:ext cx="4011930" cy="1959907"/>
          </a:xfrm>
          <a:prstGeom prst="rect">
            <a:avLst/>
          </a:prstGeom>
        </p:spPr>
      </p:pic>
      <p:sp>
        <p:nvSpPr>
          <p:cNvPr id="14" name="Espace réservé du contenu 12">
            <a:extLst>
              <a:ext uri="{FF2B5EF4-FFF2-40B4-BE49-F238E27FC236}">
                <a16:creationId xmlns:a16="http://schemas.microsoft.com/office/drawing/2014/main" id="{FCE9AF89-0B07-4CBC-ACD3-5E599CB7B978}"/>
              </a:ext>
            </a:extLst>
          </p:cNvPr>
          <p:cNvSpPr txBox="1">
            <a:spLocks/>
          </p:cNvSpPr>
          <p:nvPr/>
        </p:nvSpPr>
        <p:spPr>
          <a:xfrm>
            <a:off x="838200" y="1865836"/>
            <a:ext cx="5715000" cy="4046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Handle “Canvas” annotations</a:t>
            </a:r>
          </a:p>
          <a:p>
            <a:pPr lvl="1"/>
            <a:r>
              <a:rPr lang="en-US" sz="1600" dirty="0"/>
              <a:t>Not fully functional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Handle 2D data</a:t>
            </a:r>
          </a:p>
        </p:txBody>
      </p:sp>
      <p:pic>
        <p:nvPicPr>
          <p:cNvPr id="17" name="Espace réservé du contenu 8">
            <a:extLst>
              <a:ext uri="{FF2B5EF4-FFF2-40B4-BE49-F238E27FC236}">
                <a16:creationId xmlns:a16="http://schemas.microsoft.com/office/drawing/2014/main" id="{FA8854C9-7BF9-480F-9430-A09D3A380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7"/>
          <a:stretch/>
        </p:blipFill>
        <p:spPr>
          <a:xfrm>
            <a:off x="6361048" y="1789055"/>
            <a:ext cx="4011930" cy="195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4434AB-25C4-4CAE-8D59-5AC3702CE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EA40A6-C4BF-4591-BB2C-7E1860CA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E673B5-7D9D-44DF-889A-5E3C6C4A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87</a:t>
            </a:fld>
            <a:endParaRPr lang="fr-FR" dirty="0"/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E5C377E3-76B0-42DC-8843-F0048BB9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890760" cy="1145368"/>
          </a:xfrm>
        </p:spPr>
        <p:txBody>
          <a:bodyPr>
            <a:normAutofit/>
          </a:bodyPr>
          <a:lstStyle/>
          <a:p>
            <a:r>
              <a:rPr lang="fr-FR" dirty="0" err="1"/>
              <a:t>Logged</a:t>
            </a:r>
            <a:r>
              <a:rPr lang="fr-FR" dirty="0"/>
              <a:t> Annotation – Path data</a:t>
            </a:r>
            <a:endParaRPr lang="en-US" dirty="0"/>
          </a:p>
        </p:txBody>
      </p:sp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3176A5BA-B2B2-44E4-AC9A-0CE382AF5FD3}"/>
              </a:ext>
            </a:extLst>
          </p:cNvPr>
          <p:cNvSpPr/>
          <p:nvPr/>
        </p:nvSpPr>
        <p:spPr>
          <a:xfrm>
            <a:off x="3602163" y="1679993"/>
            <a:ext cx="724375" cy="381515"/>
          </a:xfrm>
          <a:custGeom>
            <a:avLst/>
            <a:gdLst>
              <a:gd name="connsiteX0" fmla="*/ 634254 w 724375"/>
              <a:gd name="connsiteY0" fmla="*/ 263248 h 381515"/>
              <a:gd name="connsiteX1" fmla="*/ 412026 w 724375"/>
              <a:gd name="connsiteY1" fmla="*/ 222900 h 381515"/>
              <a:gd name="connsiteX2" fmla="*/ 213258 w 724375"/>
              <a:gd name="connsiteY2" fmla="*/ 14722 h 381515"/>
              <a:gd name="connsiteX3" fmla="*/ 197380 w 724375"/>
              <a:gd name="connsiteY3" fmla="*/ 6149 h 381515"/>
              <a:gd name="connsiteX4" fmla="*/ 164176 w 724375"/>
              <a:gd name="connsiteY4" fmla="*/ 120 h 381515"/>
              <a:gd name="connsiteX5" fmla="*/ 155709 w 724375"/>
              <a:gd name="connsiteY5" fmla="*/ 5970 h 381515"/>
              <a:gd name="connsiteX6" fmla="*/ 156451 w 724375"/>
              <a:gd name="connsiteY6" fmla="*/ 10712 h 381515"/>
              <a:gd name="connsiteX7" fmla="*/ 254311 w 724375"/>
              <a:gd name="connsiteY7" fmla="*/ 194239 h 381515"/>
              <a:gd name="connsiteX8" fmla="*/ 96606 w 724375"/>
              <a:gd name="connsiteY8" fmla="*/ 165598 h 381515"/>
              <a:gd name="connsiteX9" fmla="*/ 46780 w 724375"/>
              <a:gd name="connsiteY9" fmla="*/ 68948 h 381515"/>
              <a:gd name="connsiteX10" fmla="*/ 31255 w 724375"/>
              <a:gd name="connsiteY10" fmla="*/ 57460 h 381515"/>
              <a:gd name="connsiteX11" fmla="*/ 8633 w 724375"/>
              <a:gd name="connsiteY11" fmla="*/ 53355 h 381515"/>
              <a:gd name="connsiteX12" fmla="*/ 125 w 724375"/>
              <a:gd name="connsiteY12" fmla="*/ 59170 h 381515"/>
              <a:gd name="connsiteX13" fmla="*/ 60 w 724375"/>
              <a:gd name="connsiteY13" fmla="*/ 61451 h 381515"/>
              <a:gd name="connsiteX14" fmla="*/ 17539 w 724375"/>
              <a:gd name="connsiteY14" fmla="*/ 180990 h 381515"/>
              <a:gd name="connsiteX15" fmla="*/ 33350 w 724375"/>
              <a:gd name="connsiteY15" fmla="*/ 202850 h 381515"/>
              <a:gd name="connsiteX16" fmla="*/ 98873 w 724375"/>
              <a:gd name="connsiteY16" fmla="*/ 235597 h 381515"/>
              <a:gd name="connsiteX17" fmla="*/ 274837 w 724375"/>
              <a:gd name="connsiteY17" fmla="*/ 294214 h 381515"/>
              <a:gd name="connsiteX18" fmla="*/ 322148 w 724375"/>
              <a:gd name="connsiteY18" fmla="*/ 302786 h 381515"/>
              <a:gd name="connsiteX19" fmla="*/ 326050 w 724375"/>
              <a:gd name="connsiteY19" fmla="*/ 329443 h 381515"/>
              <a:gd name="connsiteX20" fmla="*/ 352706 w 724375"/>
              <a:gd name="connsiteY20" fmla="*/ 325542 h 381515"/>
              <a:gd name="connsiteX21" fmla="*/ 355733 w 724375"/>
              <a:gd name="connsiteY21" fmla="*/ 308892 h 381515"/>
              <a:gd name="connsiteX22" fmla="*/ 590105 w 724375"/>
              <a:gd name="connsiteY22" fmla="*/ 351488 h 381515"/>
              <a:gd name="connsiteX23" fmla="*/ 594699 w 724375"/>
              <a:gd name="connsiteY23" fmla="*/ 378034 h 381515"/>
              <a:gd name="connsiteX24" fmla="*/ 621246 w 724375"/>
              <a:gd name="connsiteY24" fmla="*/ 373440 h 381515"/>
              <a:gd name="connsiteX25" fmla="*/ 624110 w 724375"/>
              <a:gd name="connsiteY25" fmla="*/ 357660 h 381515"/>
              <a:gd name="connsiteX26" fmla="*/ 646017 w 724375"/>
              <a:gd name="connsiteY26" fmla="*/ 361641 h 381515"/>
              <a:gd name="connsiteX27" fmla="*/ 724208 w 724375"/>
              <a:gd name="connsiteY27" fmla="*/ 338781 h 381515"/>
              <a:gd name="connsiteX28" fmla="*/ 634254 w 724375"/>
              <a:gd name="connsiteY28" fmla="*/ 263248 h 38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4375" h="381515">
                <a:moveTo>
                  <a:pt x="634254" y="263248"/>
                </a:moveTo>
                <a:lnTo>
                  <a:pt x="412026" y="222900"/>
                </a:lnTo>
                <a:lnTo>
                  <a:pt x="213258" y="14722"/>
                </a:lnTo>
                <a:cubicBezTo>
                  <a:pt x="209003" y="10261"/>
                  <a:pt x="203445" y="7260"/>
                  <a:pt x="197380" y="6149"/>
                </a:cubicBezTo>
                <a:lnTo>
                  <a:pt x="164176" y="120"/>
                </a:lnTo>
                <a:cubicBezTo>
                  <a:pt x="160222" y="-603"/>
                  <a:pt x="156431" y="2016"/>
                  <a:pt x="155709" y="5970"/>
                </a:cubicBezTo>
                <a:cubicBezTo>
                  <a:pt x="155413" y="7589"/>
                  <a:pt x="155675" y="9260"/>
                  <a:pt x="156451" y="10712"/>
                </a:cubicBezTo>
                <a:lnTo>
                  <a:pt x="254311" y="194239"/>
                </a:lnTo>
                <a:lnTo>
                  <a:pt x="96606" y="165598"/>
                </a:lnTo>
                <a:lnTo>
                  <a:pt x="46780" y="68948"/>
                </a:lnTo>
                <a:cubicBezTo>
                  <a:pt x="43663" y="62921"/>
                  <a:pt x="37930" y="58679"/>
                  <a:pt x="31255" y="57460"/>
                </a:cubicBezTo>
                <a:lnTo>
                  <a:pt x="8633" y="53355"/>
                </a:lnTo>
                <a:cubicBezTo>
                  <a:pt x="4678" y="52611"/>
                  <a:pt x="869" y="55215"/>
                  <a:pt x="125" y="59170"/>
                </a:cubicBezTo>
                <a:cubicBezTo>
                  <a:pt x="-16" y="59923"/>
                  <a:pt x="-38" y="60692"/>
                  <a:pt x="60" y="61451"/>
                </a:cubicBezTo>
                <a:lnTo>
                  <a:pt x="17539" y="180990"/>
                </a:lnTo>
                <a:cubicBezTo>
                  <a:pt x="18920" y="190423"/>
                  <a:pt x="24823" y="198586"/>
                  <a:pt x="33350" y="202850"/>
                </a:cubicBezTo>
                <a:lnTo>
                  <a:pt x="98873" y="235597"/>
                </a:lnTo>
                <a:cubicBezTo>
                  <a:pt x="154452" y="263379"/>
                  <a:pt x="213700" y="283115"/>
                  <a:pt x="274837" y="294214"/>
                </a:cubicBezTo>
                <a:lnTo>
                  <a:pt x="322148" y="302786"/>
                </a:lnTo>
                <a:cubicBezTo>
                  <a:pt x="315864" y="311225"/>
                  <a:pt x="317611" y="323159"/>
                  <a:pt x="326050" y="329443"/>
                </a:cubicBezTo>
                <a:cubicBezTo>
                  <a:pt x="334488" y="335727"/>
                  <a:pt x="346423" y="333980"/>
                  <a:pt x="352706" y="325542"/>
                </a:cubicBezTo>
                <a:cubicBezTo>
                  <a:pt x="356260" y="320769"/>
                  <a:pt x="357380" y="314610"/>
                  <a:pt x="355733" y="308892"/>
                </a:cubicBezTo>
                <a:lnTo>
                  <a:pt x="590105" y="351488"/>
                </a:lnTo>
                <a:cubicBezTo>
                  <a:pt x="584044" y="360087"/>
                  <a:pt x="586100" y="371972"/>
                  <a:pt x="594699" y="378034"/>
                </a:cubicBezTo>
                <a:cubicBezTo>
                  <a:pt x="603299" y="384096"/>
                  <a:pt x="615183" y="382039"/>
                  <a:pt x="621246" y="373440"/>
                </a:cubicBezTo>
                <a:cubicBezTo>
                  <a:pt x="624475" y="368857"/>
                  <a:pt x="625523" y="363085"/>
                  <a:pt x="624110" y="357660"/>
                </a:cubicBezTo>
                <a:lnTo>
                  <a:pt x="646017" y="361641"/>
                </a:lnTo>
                <a:cubicBezTo>
                  <a:pt x="646017" y="361641"/>
                  <a:pt x="717702" y="374662"/>
                  <a:pt x="724208" y="338781"/>
                </a:cubicBezTo>
                <a:cubicBezTo>
                  <a:pt x="728104" y="317322"/>
                  <a:pt x="662934" y="268458"/>
                  <a:pt x="634254" y="263248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1F12904-8574-44E8-BEB6-14F58433B838}"/>
              </a:ext>
            </a:extLst>
          </p:cNvPr>
          <p:cNvCxnSpPr>
            <a:cxnSpLocks/>
          </p:cNvCxnSpPr>
          <p:nvPr/>
        </p:nvCxnSpPr>
        <p:spPr>
          <a:xfrm>
            <a:off x="4396388" y="2010791"/>
            <a:ext cx="2395032" cy="1692328"/>
          </a:xfrm>
          <a:prstGeom prst="line">
            <a:avLst/>
          </a:prstGeom>
          <a:ln w="63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5137E23-88B1-4BED-B8EE-0E5C7A7D8023}"/>
              </a:ext>
            </a:extLst>
          </p:cNvPr>
          <p:cNvCxnSpPr>
            <a:cxnSpLocks/>
          </p:cNvCxnSpPr>
          <p:nvPr/>
        </p:nvCxnSpPr>
        <p:spPr>
          <a:xfrm>
            <a:off x="4326538" y="2061508"/>
            <a:ext cx="356682" cy="1771151"/>
          </a:xfrm>
          <a:prstGeom prst="line">
            <a:avLst/>
          </a:prstGeom>
          <a:ln w="63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6CE28A07-5618-4A4B-8115-B550BCA1F4BF}"/>
              </a:ext>
            </a:extLst>
          </p:cNvPr>
          <p:cNvSpPr/>
          <p:nvPr/>
        </p:nvSpPr>
        <p:spPr>
          <a:xfrm>
            <a:off x="3658122" y="3789841"/>
            <a:ext cx="668416" cy="187070"/>
          </a:xfrm>
          <a:custGeom>
            <a:avLst/>
            <a:gdLst>
              <a:gd name="connsiteX0" fmla="*/ 623287 w 668416"/>
              <a:gd name="connsiteY0" fmla="*/ 187071 h 187070"/>
              <a:gd name="connsiteX1" fmla="*/ 526847 w 668416"/>
              <a:gd name="connsiteY1" fmla="*/ 90630 h 187070"/>
              <a:gd name="connsiteX2" fmla="*/ 430854 w 668416"/>
              <a:gd name="connsiteY2" fmla="*/ 187071 h 187070"/>
              <a:gd name="connsiteX3" fmla="*/ 334413 w 668416"/>
              <a:gd name="connsiteY3" fmla="*/ 90630 h 187070"/>
              <a:gd name="connsiteX4" fmla="*/ 237973 w 668416"/>
              <a:gd name="connsiteY4" fmla="*/ 187071 h 187070"/>
              <a:gd name="connsiteX5" fmla="*/ 141980 w 668416"/>
              <a:gd name="connsiteY5" fmla="*/ 90630 h 187070"/>
              <a:gd name="connsiteX6" fmla="*/ 45539 w 668416"/>
              <a:gd name="connsiteY6" fmla="*/ 187071 h 187070"/>
              <a:gd name="connsiteX7" fmla="*/ 0 w 668416"/>
              <a:gd name="connsiteY7" fmla="*/ 141561 h 187070"/>
              <a:gd name="connsiteX8" fmla="*/ 141980 w 668416"/>
              <a:gd name="connsiteY8" fmla="*/ 0 h 187070"/>
              <a:gd name="connsiteX9" fmla="*/ 237973 w 668416"/>
              <a:gd name="connsiteY9" fmla="*/ 96441 h 187070"/>
              <a:gd name="connsiteX10" fmla="*/ 334413 w 668416"/>
              <a:gd name="connsiteY10" fmla="*/ 0 h 187070"/>
              <a:gd name="connsiteX11" fmla="*/ 430854 w 668416"/>
              <a:gd name="connsiteY11" fmla="*/ 96441 h 187070"/>
              <a:gd name="connsiteX12" fmla="*/ 526847 w 668416"/>
              <a:gd name="connsiteY12" fmla="*/ 0 h 187070"/>
              <a:gd name="connsiteX13" fmla="*/ 668417 w 668416"/>
              <a:gd name="connsiteY13" fmla="*/ 141561 h 1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8416" h="187070">
                <a:moveTo>
                  <a:pt x="623287" y="187071"/>
                </a:moveTo>
                <a:lnTo>
                  <a:pt x="526847" y="90630"/>
                </a:lnTo>
                <a:lnTo>
                  <a:pt x="430854" y="187071"/>
                </a:lnTo>
                <a:lnTo>
                  <a:pt x="334413" y="90630"/>
                </a:lnTo>
                <a:lnTo>
                  <a:pt x="237973" y="187071"/>
                </a:lnTo>
                <a:lnTo>
                  <a:pt x="141980" y="90630"/>
                </a:lnTo>
                <a:lnTo>
                  <a:pt x="45539" y="187071"/>
                </a:lnTo>
                <a:lnTo>
                  <a:pt x="0" y="141561"/>
                </a:lnTo>
                <a:lnTo>
                  <a:pt x="141980" y="0"/>
                </a:lnTo>
                <a:lnTo>
                  <a:pt x="237973" y="96441"/>
                </a:lnTo>
                <a:lnTo>
                  <a:pt x="334413" y="0"/>
                </a:lnTo>
                <a:lnTo>
                  <a:pt x="430854" y="96441"/>
                </a:lnTo>
                <a:lnTo>
                  <a:pt x="526847" y="0"/>
                </a:lnTo>
                <a:lnTo>
                  <a:pt x="668417" y="14156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167FC1AF-A8CC-44F7-8B94-6DF303326F86}"/>
              </a:ext>
            </a:extLst>
          </p:cNvPr>
          <p:cNvSpPr/>
          <p:nvPr/>
        </p:nvSpPr>
        <p:spPr>
          <a:xfrm>
            <a:off x="4235972" y="3789841"/>
            <a:ext cx="668388" cy="187070"/>
          </a:xfrm>
          <a:custGeom>
            <a:avLst/>
            <a:gdLst>
              <a:gd name="connsiteX0" fmla="*/ 623287 w 668388"/>
              <a:gd name="connsiteY0" fmla="*/ 187071 h 187070"/>
              <a:gd name="connsiteX1" fmla="*/ 526847 w 668388"/>
              <a:gd name="connsiteY1" fmla="*/ 90630 h 187070"/>
              <a:gd name="connsiteX2" fmla="*/ 430854 w 668388"/>
              <a:gd name="connsiteY2" fmla="*/ 187071 h 187070"/>
              <a:gd name="connsiteX3" fmla="*/ 334413 w 668388"/>
              <a:gd name="connsiteY3" fmla="*/ 90630 h 187070"/>
              <a:gd name="connsiteX4" fmla="*/ 237973 w 668388"/>
              <a:gd name="connsiteY4" fmla="*/ 187071 h 187070"/>
              <a:gd name="connsiteX5" fmla="*/ 141980 w 668388"/>
              <a:gd name="connsiteY5" fmla="*/ 90630 h 187070"/>
              <a:gd name="connsiteX6" fmla="*/ 45539 w 668388"/>
              <a:gd name="connsiteY6" fmla="*/ 187071 h 187070"/>
              <a:gd name="connsiteX7" fmla="*/ 0 w 668388"/>
              <a:gd name="connsiteY7" fmla="*/ 141532 h 187070"/>
              <a:gd name="connsiteX8" fmla="*/ 141980 w 668388"/>
              <a:gd name="connsiteY8" fmla="*/ 0 h 187070"/>
              <a:gd name="connsiteX9" fmla="*/ 237973 w 668388"/>
              <a:gd name="connsiteY9" fmla="*/ 96441 h 187070"/>
              <a:gd name="connsiteX10" fmla="*/ 334413 w 668388"/>
              <a:gd name="connsiteY10" fmla="*/ 0 h 187070"/>
              <a:gd name="connsiteX11" fmla="*/ 430854 w 668388"/>
              <a:gd name="connsiteY11" fmla="*/ 96441 h 187070"/>
              <a:gd name="connsiteX12" fmla="*/ 526847 w 668388"/>
              <a:gd name="connsiteY12" fmla="*/ 0 h 187070"/>
              <a:gd name="connsiteX13" fmla="*/ 668388 w 668388"/>
              <a:gd name="connsiteY13" fmla="*/ 141532 h 187070"/>
              <a:gd name="connsiteX14" fmla="*/ 623287 w 668388"/>
              <a:gd name="connsiteY14" fmla="*/ 187071 h 1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388" h="187070">
                <a:moveTo>
                  <a:pt x="623287" y="187071"/>
                </a:moveTo>
                <a:lnTo>
                  <a:pt x="526847" y="90630"/>
                </a:lnTo>
                <a:lnTo>
                  <a:pt x="430854" y="187071"/>
                </a:lnTo>
                <a:lnTo>
                  <a:pt x="334413" y="90630"/>
                </a:lnTo>
                <a:lnTo>
                  <a:pt x="237973" y="187071"/>
                </a:lnTo>
                <a:lnTo>
                  <a:pt x="141980" y="90630"/>
                </a:lnTo>
                <a:lnTo>
                  <a:pt x="45539" y="187071"/>
                </a:lnTo>
                <a:lnTo>
                  <a:pt x="0" y="141532"/>
                </a:lnTo>
                <a:lnTo>
                  <a:pt x="141980" y="0"/>
                </a:lnTo>
                <a:lnTo>
                  <a:pt x="237973" y="96441"/>
                </a:lnTo>
                <a:lnTo>
                  <a:pt x="334413" y="0"/>
                </a:lnTo>
                <a:lnTo>
                  <a:pt x="430854" y="96441"/>
                </a:lnTo>
                <a:lnTo>
                  <a:pt x="526847" y="0"/>
                </a:lnTo>
                <a:lnTo>
                  <a:pt x="668388" y="141532"/>
                </a:lnTo>
                <a:lnTo>
                  <a:pt x="623287" y="18707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7418AA7B-C4CC-4AAF-9E19-69C2814490D9}"/>
              </a:ext>
            </a:extLst>
          </p:cNvPr>
          <p:cNvSpPr/>
          <p:nvPr/>
        </p:nvSpPr>
        <p:spPr>
          <a:xfrm>
            <a:off x="5395690" y="3789841"/>
            <a:ext cx="668388" cy="187070"/>
          </a:xfrm>
          <a:custGeom>
            <a:avLst/>
            <a:gdLst>
              <a:gd name="connsiteX0" fmla="*/ 623287 w 668388"/>
              <a:gd name="connsiteY0" fmla="*/ 187071 h 187070"/>
              <a:gd name="connsiteX1" fmla="*/ 526847 w 668388"/>
              <a:gd name="connsiteY1" fmla="*/ 90630 h 187070"/>
              <a:gd name="connsiteX2" fmla="*/ 430854 w 668388"/>
              <a:gd name="connsiteY2" fmla="*/ 187071 h 187070"/>
              <a:gd name="connsiteX3" fmla="*/ 334413 w 668388"/>
              <a:gd name="connsiteY3" fmla="*/ 90630 h 187070"/>
              <a:gd name="connsiteX4" fmla="*/ 237973 w 668388"/>
              <a:gd name="connsiteY4" fmla="*/ 187071 h 187070"/>
              <a:gd name="connsiteX5" fmla="*/ 141980 w 668388"/>
              <a:gd name="connsiteY5" fmla="*/ 90630 h 187070"/>
              <a:gd name="connsiteX6" fmla="*/ 45539 w 668388"/>
              <a:gd name="connsiteY6" fmla="*/ 187071 h 187070"/>
              <a:gd name="connsiteX7" fmla="*/ 0 w 668388"/>
              <a:gd name="connsiteY7" fmla="*/ 141532 h 187070"/>
              <a:gd name="connsiteX8" fmla="*/ 141980 w 668388"/>
              <a:gd name="connsiteY8" fmla="*/ 0 h 187070"/>
              <a:gd name="connsiteX9" fmla="*/ 237973 w 668388"/>
              <a:gd name="connsiteY9" fmla="*/ 96441 h 187070"/>
              <a:gd name="connsiteX10" fmla="*/ 334413 w 668388"/>
              <a:gd name="connsiteY10" fmla="*/ 0 h 187070"/>
              <a:gd name="connsiteX11" fmla="*/ 430854 w 668388"/>
              <a:gd name="connsiteY11" fmla="*/ 96441 h 187070"/>
              <a:gd name="connsiteX12" fmla="*/ 526847 w 668388"/>
              <a:gd name="connsiteY12" fmla="*/ 0 h 187070"/>
              <a:gd name="connsiteX13" fmla="*/ 668388 w 668388"/>
              <a:gd name="connsiteY13" fmla="*/ 141532 h 187070"/>
              <a:gd name="connsiteX14" fmla="*/ 623287 w 668388"/>
              <a:gd name="connsiteY14" fmla="*/ 187071 h 1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388" h="187070">
                <a:moveTo>
                  <a:pt x="623287" y="187071"/>
                </a:moveTo>
                <a:lnTo>
                  <a:pt x="526847" y="90630"/>
                </a:lnTo>
                <a:lnTo>
                  <a:pt x="430854" y="187071"/>
                </a:lnTo>
                <a:lnTo>
                  <a:pt x="334413" y="90630"/>
                </a:lnTo>
                <a:lnTo>
                  <a:pt x="237973" y="187071"/>
                </a:lnTo>
                <a:lnTo>
                  <a:pt x="141980" y="90630"/>
                </a:lnTo>
                <a:lnTo>
                  <a:pt x="45539" y="187071"/>
                </a:lnTo>
                <a:lnTo>
                  <a:pt x="0" y="141532"/>
                </a:lnTo>
                <a:lnTo>
                  <a:pt x="141980" y="0"/>
                </a:lnTo>
                <a:lnTo>
                  <a:pt x="237973" y="96441"/>
                </a:lnTo>
                <a:lnTo>
                  <a:pt x="334413" y="0"/>
                </a:lnTo>
                <a:lnTo>
                  <a:pt x="430854" y="96441"/>
                </a:lnTo>
                <a:lnTo>
                  <a:pt x="526847" y="0"/>
                </a:lnTo>
                <a:lnTo>
                  <a:pt x="668388" y="141532"/>
                </a:lnTo>
                <a:lnTo>
                  <a:pt x="623287" y="18707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6EC4B6F1-53E0-4F4C-9892-6FE2C832963E}"/>
              </a:ext>
            </a:extLst>
          </p:cNvPr>
          <p:cNvSpPr/>
          <p:nvPr/>
        </p:nvSpPr>
        <p:spPr>
          <a:xfrm>
            <a:off x="5974416" y="3789841"/>
            <a:ext cx="668388" cy="187070"/>
          </a:xfrm>
          <a:custGeom>
            <a:avLst/>
            <a:gdLst>
              <a:gd name="connsiteX0" fmla="*/ 623287 w 668388"/>
              <a:gd name="connsiteY0" fmla="*/ 187071 h 187070"/>
              <a:gd name="connsiteX1" fmla="*/ 526847 w 668388"/>
              <a:gd name="connsiteY1" fmla="*/ 90630 h 187070"/>
              <a:gd name="connsiteX2" fmla="*/ 430854 w 668388"/>
              <a:gd name="connsiteY2" fmla="*/ 187071 h 187070"/>
              <a:gd name="connsiteX3" fmla="*/ 334413 w 668388"/>
              <a:gd name="connsiteY3" fmla="*/ 90630 h 187070"/>
              <a:gd name="connsiteX4" fmla="*/ 237973 w 668388"/>
              <a:gd name="connsiteY4" fmla="*/ 187071 h 187070"/>
              <a:gd name="connsiteX5" fmla="*/ 141980 w 668388"/>
              <a:gd name="connsiteY5" fmla="*/ 90630 h 187070"/>
              <a:gd name="connsiteX6" fmla="*/ 45539 w 668388"/>
              <a:gd name="connsiteY6" fmla="*/ 187071 h 187070"/>
              <a:gd name="connsiteX7" fmla="*/ 0 w 668388"/>
              <a:gd name="connsiteY7" fmla="*/ 141532 h 187070"/>
              <a:gd name="connsiteX8" fmla="*/ 141980 w 668388"/>
              <a:gd name="connsiteY8" fmla="*/ 0 h 187070"/>
              <a:gd name="connsiteX9" fmla="*/ 237973 w 668388"/>
              <a:gd name="connsiteY9" fmla="*/ 96441 h 187070"/>
              <a:gd name="connsiteX10" fmla="*/ 334413 w 668388"/>
              <a:gd name="connsiteY10" fmla="*/ 0 h 187070"/>
              <a:gd name="connsiteX11" fmla="*/ 430854 w 668388"/>
              <a:gd name="connsiteY11" fmla="*/ 96441 h 187070"/>
              <a:gd name="connsiteX12" fmla="*/ 526847 w 668388"/>
              <a:gd name="connsiteY12" fmla="*/ 0 h 187070"/>
              <a:gd name="connsiteX13" fmla="*/ 668388 w 668388"/>
              <a:gd name="connsiteY13" fmla="*/ 141532 h 187070"/>
              <a:gd name="connsiteX14" fmla="*/ 623287 w 668388"/>
              <a:gd name="connsiteY14" fmla="*/ 187071 h 1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388" h="187070">
                <a:moveTo>
                  <a:pt x="623287" y="187071"/>
                </a:moveTo>
                <a:lnTo>
                  <a:pt x="526847" y="90630"/>
                </a:lnTo>
                <a:lnTo>
                  <a:pt x="430854" y="187071"/>
                </a:lnTo>
                <a:lnTo>
                  <a:pt x="334413" y="90630"/>
                </a:lnTo>
                <a:lnTo>
                  <a:pt x="237973" y="187071"/>
                </a:lnTo>
                <a:lnTo>
                  <a:pt x="141980" y="90630"/>
                </a:lnTo>
                <a:lnTo>
                  <a:pt x="45539" y="187071"/>
                </a:lnTo>
                <a:lnTo>
                  <a:pt x="0" y="141532"/>
                </a:lnTo>
                <a:lnTo>
                  <a:pt x="141980" y="0"/>
                </a:lnTo>
                <a:lnTo>
                  <a:pt x="237973" y="96441"/>
                </a:lnTo>
                <a:lnTo>
                  <a:pt x="334413" y="0"/>
                </a:lnTo>
                <a:lnTo>
                  <a:pt x="430854" y="96441"/>
                </a:lnTo>
                <a:lnTo>
                  <a:pt x="526847" y="0"/>
                </a:lnTo>
                <a:lnTo>
                  <a:pt x="668388" y="141532"/>
                </a:lnTo>
                <a:lnTo>
                  <a:pt x="623287" y="18707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E3CE9708-744F-4E71-8EF5-346C309688AC}"/>
              </a:ext>
            </a:extLst>
          </p:cNvPr>
          <p:cNvSpPr/>
          <p:nvPr/>
        </p:nvSpPr>
        <p:spPr>
          <a:xfrm>
            <a:off x="6554244" y="3789841"/>
            <a:ext cx="668388" cy="187070"/>
          </a:xfrm>
          <a:custGeom>
            <a:avLst/>
            <a:gdLst>
              <a:gd name="connsiteX0" fmla="*/ 623287 w 668388"/>
              <a:gd name="connsiteY0" fmla="*/ 187071 h 187070"/>
              <a:gd name="connsiteX1" fmla="*/ 526847 w 668388"/>
              <a:gd name="connsiteY1" fmla="*/ 90630 h 187070"/>
              <a:gd name="connsiteX2" fmla="*/ 430854 w 668388"/>
              <a:gd name="connsiteY2" fmla="*/ 187071 h 187070"/>
              <a:gd name="connsiteX3" fmla="*/ 334413 w 668388"/>
              <a:gd name="connsiteY3" fmla="*/ 90630 h 187070"/>
              <a:gd name="connsiteX4" fmla="*/ 237973 w 668388"/>
              <a:gd name="connsiteY4" fmla="*/ 187071 h 187070"/>
              <a:gd name="connsiteX5" fmla="*/ 141980 w 668388"/>
              <a:gd name="connsiteY5" fmla="*/ 90630 h 187070"/>
              <a:gd name="connsiteX6" fmla="*/ 45539 w 668388"/>
              <a:gd name="connsiteY6" fmla="*/ 187071 h 187070"/>
              <a:gd name="connsiteX7" fmla="*/ 0 w 668388"/>
              <a:gd name="connsiteY7" fmla="*/ 141532 h 187070"/>
              <a:gd name="connsiteX8" fmla="*/ 141980 w 668388"/>
              <a:gd name="connsiteY8" fmla="*/ 0 h 187070"/>
              <a:gd name="connsiteX9" fmla="*/ 237973 w 668388"/>
              <a:gd name="connsiteY9" fmla="*/ 96441 h 187070"/>
              <a:gd name="connsiteX10" fmla="*/ 334413 w 668388"/>
              <a:gd name="connsiteY10" fmla="*/ 0 h 187070"/>
              <a:gd name="connsiteX11" fmla="*/ 430854 w 668388"/>
              <a:gd name="connsiteY11" fmla="*/ 96441 h 187070"/>
              <a:gd name="connsiteX12" fmla="*/ 526847 w 668388"/>
              <a:gd name="connsiteY12" fmla="*/ 0 h 187070"/>
              <a:gd name="connsiteX13" fmla="*/ 668388 w 668388"/>
              <a:gd name="connsiteY13" fmla="*/ 141532 h 187070"/>
              <a:gd name="connsiteX14" fmla="*/ 623287 w 668388"/>
              <a:gd name="connsiteY14" fmla="*/ 187071 h 1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388" h="187070">
                <a:moveTo>
                  <a:pt x="623287" y="187071"/>
                </a:moveTo>
                <a:lnTo>
                  <a:pt x="526847" y="90630"/>
                </a:lnTo>
                <a:lnTo>
                  <a:pt x="430854" y="187071"/>
                </a:lnTo>
                <a:lnTo>
                  <a:pt x="334413" y="90630"/>
                </a:lnTo>
                <a:lnTo>
                  <a:pt x="237973" y="187071"/>
                </a:lnTo>
                <a:lnTo>
                  <a:pt x="141980" y="90630"/>
                </a:lnTo>
                <a:lnTo>
                  <a:pt x="45539" y="187071"/>
                </a:lnTo>
                <a:lnTo>
                  <a:pt x="0" y="141532"/>
                </a:lnTo>
                <a:lnTo>
                  <a:pt x="141980" y="0"/>
                </a:lnTo>
                <a:lnTo>
                  <a:pt x="237973" y="96441"/>
                </a:lnTo>
                <a:lnTo>
                  <a:pt x="334413" y="0"/>
                </a:lnTo>
                <a:lnTo>
                  <a:pt x="430854" y="96441"/>
                </a:lnTo>
                <a:lnTo>
                  <a:pt x="526847" y="0"/>
                </a:lnTo>
                <a:lnTo>
                  <a:pt x="668388" y="141532"/>
                </a:lnTo>
                <a:lnTo>
                  <a:pt x="623287" y="18707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orme libre : forme 35">
            <a:extLst>
              <a:ext uri="{FF2B5EF4-FFF2-40B4-BE49-F238E27FC236}">
                <a16:creationId xmlns:a16="http://schemas.microsoft.com/office/drawing/2014/main" id="{E56C5247-578C-4525-829C-36B2B325F10C}"/>
              </a:ext>
            </a:extLst>
          </p:cNvPr>
          <p:cNvSpPr/>
          <p:nvPr/>
        </p:nvSpPr>
        <p:spPr>
          <a:xfrm>
            <a:off x="7132970" y="3789841"/>
            <a:ext cx="668388" cy="187070"/>
          </a:xfrm>
          <a:custGeom>
            <a:avLst/>
            <a:gdLst>
              <a:gd name="connsiteX0" fmla="*/ 623287 w 668388"/>
              <a:gd name="connsiteY0" fmla="*/ 187071 h 187070"/>
              <a:gd name="connsiteX1" fmla="*/ 526847 w 668388"/>
              <a:gd name="connsiteY1" fmla="*/ 90630 h 187070"/>
              <a:gd name="connsiteX2" fmla="*/ 430854 w 668388"/>
              <a:gd name="connsiteY2" fmla="*/ 187071 h 187070"/>
              <a:gd name="connsiteX3" fmla="*/ 334413 w 668388"/>
              <a:gd name="connsiteY3" fmla="*/ 90630 h 187070"/>
              <a:gd name="connsiteX4" fmla="*/ 237973 w 668388"/>
              <a:gd name="connsiteY4" fmla="*/ 187071 h 187070"/>
              <a:gd name="connsiteX5" fmla="*/ 141980 w 668388"/>
              <a:gd name="connsiteY5" fmla="*/ 90630 h 187070"/>
              <a:gd name="connsiteX6" fmla="*/ 45539 w 668388"/>
              <a:gd name="connsiteY6" fmla="*/ 187071 h 187070"/>
              <a:gd name="connsiteX7" fmla="*/ 0 w 668388"/>
              <a:gd name="connsiteY7" fmla="*/ 141532 h 187070"/>
              <a:gd name="connsiteX8" fmla="*/ 141980 w 668388"/>
              <a:gd name="connsiteY8" fmla="*/ 0 h 187070"/>
              <a:gd name="connsiteX9" fmla="*/ 237973 w 668388"/>
              <a:gd name="connsiteY9" fmla="*/ 96441 h 187070"/>
              <a:gd name="connsiteX10" fmla="*/ 334413 w 668388"/>
              <a:gd name="connsiteY10" fmla="*/ 0 h 187070"/>
              <a:gd name="connsiteX11" fmla="*/ 430854 w 668388"/>
              <a:gd name="connsiteY11" fmla="*/ 96441 h 187070"/>
              <a:gd name="connsiteX12" fmla="*/ 526847 w 668388"/>
              <a:gd name="connsiteY12" fmla="*/ 0 h 187070"/>
              <a:gd name="connsiteX13" fmla="*/ 668388 w 668388"/>
              <a:gd name="connsiteY13" fmla="*/ 141532 h 187070"/>
              <a:gd name="connsiteX14" fmla="*/ 623287 w 668388"/>
              <a:gd name="connsiteY14" fmla="*/ 187071 h 1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388" h="187070">
                <a:moveTo>
                  <a:pt x="623287" y="187071"/>
                </a:moveTo>
                <a:lnTo>
                  <a:pt x="526847" y="90630"/>
                </a:lnTo>
                <a:lnTo>
                  <a:pt x="430854" y="187071"/>
                </a:lnTo>
                <a:lnTo>
                  <a:pt x="334413" y="90630"/>
                </a:lnTo>
                <a:lnTo>
                  <a:pt x="237973" y="187071"/>
                </a:lnTo>
                <a:lnTo>
                  <a:pt x="141980" y="90630"/>
                </a:lnTo>
                <a:lnTo>
                  <a:pt x="45539" y="187071"/>
                </a:lnTo>
                <a:lnTo>
                  <a:pt x="0" y="141532"/>
                </a:lnTo>
                <a:lnTo>
                  <a:pt x="141980" y="0"/>
                </a:lnTo>
                <a:lnTo>
                  <a:pt x="237973" y="96441"/>
                </a:lnTo>
                <a:lnTo>
                  <a:pt x="334413" y="0"/>
                </a:lnTo>
                <a:lnTo>
                  <a:pt x="430854" y="96441"/>
                </a:lnTo>
                <a:lnTo>
                  <a:pt x="526847" y="0"/>
                </a:lnTo>
                <a:lnTo>
                  <a:pt x="668388" y="141532"/>
                </a:lnTo>
                <a:lnTo>
                  <a:pt x="623287" y="18707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7" name="Graphique 36">
            <a:extLst>
              <a:ext uri="{FF2B5EF4-FFF2-40B4-BE49-F238E27FC236}">
                <a16:creationId xmlns:a16="http://schemas.microsoft.com/office/drawing/2014/main" id="{D441FFD2-6D2F-4E13-AD72-288810318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2475" y="3801694"/>
            <a:ext cx="600075" cy="187071"/>
          </a:xfrm>
          <a:prstGeom prst="rect">
            <a:avLst/>
          </a:prstGeom>
        </p:spPr>
      </p:pic>
      <p:sp>
        <p:nvSpPr>
          <p:cNvPr id="43" name="Arc 42">
            <a:extLst>
              <a:ext uri="{FF2B5EF4-FFF2-40B4-BE49-F238E27FC236}">
                <a16:creationId xmlns:a16="http://schemas.microsoft.com/office/drawing/2014/main" id="{B5491E4E-CA48-40CF-851D-9769E1D30305}"/>
              </a:ext>
            </a:extLst>
          </p:cNvPr>
          <p:cNvSpPr/>
          <p:nvPr/>
        </p:nvSpPr>
        <p:spPr>
          <a:xfrm rot="6905199">
            <a:off x="4048223" y="1717335"/>
            <a:ext cx="578932" cy="578932"/>
          </a:xfrm>
          <a:prstGeom prst="arc">
            <a:avLst>
              <a:gd name="adj1" fmla="val 16517886"/>
              <a:gd name="adj2" fmla="val 1969234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370EA228-A47E-4396-82C8-46B99FA336F5}"/>
              </a:ext>
            </a:extLst>
          </p:cNvPr>
          <p:cNvSpPr/>
          <p:nvPr/>
        </p:nvSpPr>
        <p:spPr>
          <a:xfrm rot="6905199">
            <a:off x="3933411" y="1619295"/>
            <a:ext cx="845993" cy="845993"/>
          </a:xfrm>
          <a:prstGeom prst="arc">
            <a:avLst>
              <a:gd name="adj1" fmla="val 16517886"/>
              <a:gd name="adj2" fmla="val 1969234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F0165677-AE5D-4D92-8273-DAFBB1BB3299}"/>
              </a:ext>
            </a:extLst>
          </p:cNvPr>
          <p:cNvSpPr/>
          <p:nvPr/>
        </p:nvSpPr>
        <p:spPr>
          <a:xfrm rot="6905199">
            <a:off x="3790500" y="1477449"/>
            <a:ext cx="1168117" cy="1168117"/>
          </a:xfrm>
          <a:prstGeom prst="arc">
            <a:avLst>
              <a:gd name="adj1" fmla="val 16517886"/>
              <a:gd name="adj2" fmla="val 1969234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A893E146-0C9A-4830-BD8E-906EEEF3DE02}"/>
              </a:ext>
            </a:extLst>
          </p:cNvPr>
          <p:cNvCxnSpPr>
            <a:stCxn id="14" idx="27"/>
            <a:endCxn id="37" idx="0"/>
          </p:cNvCxnSpPr>
          <p:nvPr/>
        </p:nvCxnSpPr>
        <p:spPr>
          <a:xfrm>
            <a:off x="4326371" y="2018774"/>
            <a:ext cx="836142" cy="1782920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A4BCC97-92FF-4E56-AA49-2A6E1F446C92}"/>
              </a:ext>
            </a:extLst>
          </p:cNvPr>
          <p:cNvGrpSpPr/>
          <p:nvPr/>
        </p:nvGrpSpPr>
        <p:grpSpPr>
          <a:xfrm>
            <a:off x="6643254" y="3023034"/>
            <a:ext cx="856040" cy="1425238"/>
            <a:chOff x="6643254" y="3023034"/>
            <a:chExt cx="856040" cy="1425238"/>
          </a:xfrm>
        </p:grpSpPr>
        <p:pic>
          <p:nvPicPr>
            <p:cNvPr id="16" name="Graphique 15" descr="Voilier avec un remplissage uni">
              <a:extLst>
                <a:ext uri="{FF2B5EF4-FFF2-40B4-BE49-F238E27FC236}">
                  <a16:creationId xmlns:a16="http://schemas.microsoft.com/office/drawing/2014/main" id="{D3785B8C-62C1-4847-B600-60AFB1A89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643254" y="3023034"/>
              <a:ext cx="856040" cy="914400"/>
            </a:xfrm>
            <a:prstGeom prst="rect">
              <a:avLst/>
            </a:prstGeom>
          </p:spPr>
        </p:pic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52461325-9C5A-4314-B607-2BEB19D90DE4}"/>
                </a:ext>
              </a:extLst>
            </p:cNvPr>
            <p:cNvGrpSpPr/>
            <p:nvPr/>
          </p:nvGrpSpPr>
          <p:grpSpPr>
            <a:xfrm>
              <a:off x="6970030" y="3764455"/>
              <a:ext cx="465270" cy="683817"/>
              <a:chOff x="2724660" y="4561208"/>
              <a:chExt cx="465270" cy="683817"/>
            </a:xfrm>
          </p:grpSpPr>
          <p:grpSp>
            <p:nvGrpSpPr>
              <p:cNvPr id="61" name="Groupe 60">
                <a:extLst>
                  <a:ext uri="{FF2B5EF4-FFF2-40B4-BE49-F238E27FC236}">
                    <a16:creationId xmlns:a16="http://schemas.microsoft.com/office/drawing/2014/main" id="{86428360-46FB-4FBD-AB80-1A375DE79B80}"/>
                  </a:ext>
                </a:extLst>
              </p:cNvPr>
              <p:cNvGrpSpPr/>
              <p:nvPr/>
            </p:nvGrpSpPr>
            <p:grpSpPr>
              <a:xfrm>
                <a:off x="2724660" y="4591046"/>
                <a:ext cx="215496" cy="639172"/>
                <a:chOff x="7883525" y="3407315"/>
                <a:chExt cx="438150" cy="1299572"/>
              </a:xfrm>
            </p:grpSpPr>
            <p:cxnSp>
              <p:nvCxnSpPr>
                <p:cNvPr id="52" name="Connecteur droit 51">
                  <a:extLst>
                    <a:ext uri="{FF2B5EF4-FFF2-40B4-BE49-F238E27FC236}">
                      <a16:creationId xmlns:a16="http://schemas.microsoft.com/office/drawing/2014/main" id="{76E36336-5869-4F18-94B0-8819ABA860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02600" y="3407315"/>
                  <a:ext cx="0" cy="1299572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704F741F-033C-44F6-9BF1-D8DF1C02A8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3525" y="3559714"/>
                  <a:ext cx="438150" cy="0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necteur droit 54">
                  <a:extLst>
                    <a:ext uri="{FF2B5EF4-FFF2-40B4-BE49-F238E27FC236}">
                      <a16:creationId xmlns:a16="http://schemas.microsoft.com/office/drawing/2014/main" id="{FD3F1451-03CA-4D97-8ABD-F5FD766936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3525" y="3724815"/>
                  <a:ext cx="438150" cy="0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59">
                  <a:extLst>
                    <a:ext uri="{FF2B5EF4-FFF2-40B4-BE49-F238E27FC236}">
                      <a16:creationId xmlns:a16="http://schemas.microsoft.com/office/drawing/2014/main" id="{058FD997-C74F-447D-8C12-205D4CB669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83525" y="4550316"/>
                  <a:ext cx="438150" cy="0"/>
                </a:xfrm>
                <a:prstGeom prst="line">
                  <a:avLst/>
                </a:prstGeom>
                <a:ln w="952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8A15D4EE-DBA1-4322-9935-396BEA761ABA}"/>
                  </a:ext>
                </a:extLst>
              </p:cNvPr>
              <p:cNvSpPr txBox="1"/>
              <p:nvPr/>
            </p:nvSpPr>
            <p:spPr>
              <a:xfrm>
                <a:off x="2905878" y="4561208"/>
                <a:ext cx="28405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00" dirty="0"/>
                  <a:t>D1</a:t>
                </a:r>
                <a:endParaRPr lang="en-US" sz="700" dirty="0"/>
              </a:p>
            </p:txBody>
          </p:sp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879CB5D1-4740-475C-938B-852EE7A1D1DE}"/>
                  </a:ext>
                </a:extLst>
              </p:cNvPr>
              <p:cNvSpPr txBox="1"/>
              <p:nvPr/>
            </p:nvSpPr>
            <p:spPr>
              <a:xfrm>
                <a:off x="2905878" y="4647632"/>
                <a:ext cx="284052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00" dirty="0"/>
                  <a:t>D2</a:t>
                </a:r>
                <a:endParaRPr lang="en-US" sz="700" dirty="0"/>
              </a:p>
            </p:txBody>
          </p:sp>
          <p:sp>
            <p:nvSpPr>
              <p:cNvPr id="64" name="Ellipse 63">
                <a:extLst>
                  <a:ext uri="{FF2B5EF4-FFF2-40B4-BE49-F238E27FC236}">
                    <a16:creationId xmlns:a16="http://schemas.microsoft.com/office/drawing/2014/main" id="{1D1607C4-D1B5-4EA1-A7E1-A81EFF005F71}"/>
                  </a:ext>
                </a:extLst>
              </p:cNvPr>
              <p:cNvSpPr/>
              <p:nvPr/>
            </p:nvSpPr>
            <p:spPr>
              <a:xfrm>
                <a:off x="2809548" y="4800793"/>
                <a:ext cx="45720" cy="457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CDAFDC60-88F6-4F63-B08C-2CDE13E6B25E}"/>
                  </a:ext>
                </a:extLst>
              </p:cNvPr>
              <p:cNvSpPr/>
              <p:nvPr/>
            </p:nvSpPr>
            <p:spPr>
              <a:xfrm>
                <a:off x="2809548" y="4934143"/>
                <a:ext cx="45720" cy="457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42448C5D-CAD9-44E3-B904-EF5DF0DF5556}"/>
                  </a:ext>
                </a:extLst>
              </p:cNvPr>
              <p:cNvSpPr/>
              <p:nvPr/>
            </p:nvSpPr>
            <p:spPr>
              <a:xfrm>
                <a:off x="2809548" y="5074636"/>
                <a:ext cx="45720" cy="457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DA55F72B-9832-4E23-9A40-767DE1BD1BD3}"/>
                  </a:ext>
                </a:extLst>
              </p:cNvPr>
              <p:cNvSpPr txBox="1"/>
              <p:nvPr/>
            </p:nvSpPr>
            <p:spPr>
              <a:xfrm>
                <a:off x="2940156" y="4721286"/>
                <a:ext cx="20710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00" dirty="0"/>
                  <a:t>.</a:t>
                </a:r>
                <a:br>
                  <a:rPr lang="fr-FR" sz="700" dirty="0"/>
                </a:br>
                <a:r>
                  <a:rPr lang="fr-FR" sz="700" dirty="0"/>
                  <a:t>.</a:t>
                </a:r>
                <a:br>
                  <a:rPr lang="fr-FR" sz="700" dirty="0"/>
                </a:br>
                <a:r>
                  <a:rPr lang="fr-FR" sz="700" dirty="0"/>
                  <a:t>.</a:t>
                </a:r>
                <a:endParaRPr lang="en-US" sz="700" dirty="0"/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EA875952-F6EB-43E6-90D3-31E4082A1BA0}"/>
                  </a:ext>
                </a:extLst>
              </p:cNvPr>
              <p:cNvSpPr txBox="1"/>
              <p:nvPr/>
            </p:nvSpPr>
            <p:spPr>
              <a:xfrm>
                <a:off x="2905878" y="5044970"/>
                <a:ext cx="27122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00" dirty="0" err="1"/>
                  <a:t>D</a:t>
                </a:r>
                <a:r>
                  <a:rPr lang="fr-FR" sz="700" baseline="-25000" dirty="0" err="1"/>
                  <a:t>n</a:t>
                </a:r>
                <a:endParaRPr lang="en-US" sz="700" baseline="-25000" dirty="0"/>
              </a:p>
            </p:txBody>
          </p:sp>
        </p:grpSp>
      </p:grpSp>
      <p:graphicFrame>
        <p:nvGraphicFramePr>
          <p:cNvPr id="70" name="Tableau 70">
            <a:extLst>
              <a:ext uri="{FF2B5EF4-FFF2-40B4-BE49-F238E27FC236}">
                <a16:creationId xmlns:a16="http://schemas.microsoft.com/office/drawing/2014/main" id="{B0C1D155-66B8-437E-BFF5-2F92F0A3E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814515"/>
              </p:ext>
            </p:extLst>
          </p:nvPr>
        </p:nvGraphicFramePr>
        <p:xfrm>
          <a:off x="2996809" y="4755683"/>
          <a:ext cx="6198381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5483">
                  <a:extLst>
                    <a:ext uri="{9D8B030D-6E8A-4147-A177-3AD203B41FA5}">
                      <a16:colId xmlns:a16="http://schemas.microsoft.com/office/drawing/2014/main" val="1347007681"/>
                    </a:ext>
                  </a:extLst>
                </a:gridCol>
                <a:gridCol w="885483">
                  <a:extLst>
                    <a:ext uri="{9D8B030D-6E8A-4147-A177-3AD203B41FA5}">
                      <a16:colId xmlns:a16="http://schemas.microsoft.com/office/drawing/2014/main" val="2776332735"/>
                    </a:ext>
                  </a:extLst>
                </a:gridCol>
                <a:gridCol w="885483">
                  <a:extLst>
                    <a:ext uri="{9D8B030D-6E8A-4147-A177-3AD203B41FA5}">
                      <a16:colId xmlns:a16="http://schemas.microsoft.com/office/drawing/2014/main" val="2642239147"/>
                    </a:ext>
                  </a:extLst>
                </a:gridCol>
                <a:gridCol w="885483">
                  <a:extLst>
                    <a:ext uri="{9D8B030D-6E8A-4147-A177-3AD203B41FA5}">
                      <a16:colId xmlns:a16="http://schemas.microsoft.com/office/drawing/2014/main" val="1878208945"/>
                    </a:ext>
                  </a:extLst>
                </a:gridCol>
                <a:gridCol w="885483">
                  <a:extLst>
                    <a:ext uri="{9D8B030D-6E8A-4147-A177-3AD203B41FA5}">
                      <a16:colId xmlns:a16="http://schemas.microsoft.com/office/drawing/2014/main" val="3797145034"/>
                    </a:ext>
                  </a:extLst>
                </a:gridCol>
                <a:gridCol w="885483">
                  <a:extLst>
                    <a:ext uri="{9D8B030D-6E8A-4147-A177-3AD203B41FA5}">
                      <a16:colId xmlns:a16="http://schemas.microsoft.com/office/drawing/2014/main" val="4062332956"/>
                    </a:ext>
                  </a:extLst>
                </a:gridCol>
                <a:gridCol w="885483">
                  <a:extLst>
                    <a:ext uri="{9D8B030D-6E8A-4147-A177-3AD203B41FA5}">
                      <a16:colId xmlns:a16="http://schemas.microsoft.com/office/drawing/2014/main" val="1766054897"/>
                    </a:ext>
                  </a:extLst>
                </a:gridCol>
              </a:tblGrid>
              <a:tr h="227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Longitude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Latitude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/>
                        <a:t>Depth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/>
                        <a:t>Temperature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Pressure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/>
                        <a:t>Salinity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Velocity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829005"/>
                  </a:ext>
                </a:extLst>
              </a:tr>
              <a:tr h="227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X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D1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T1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P1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S1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V1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632992"/>
                  </a:ext>
                </a:extLst>
              </a:tr>
              <a:tr h="227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X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D2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T2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P2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S2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V2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710144"/>
                  </a:ext>
                </a:extLst>
              </a:tr>
              <a:tr h="227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X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145594"/>
                  </a:ext>
                </a:extLst>
              </a:tr>
              <a:tr h="227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X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Y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/>
                        <a:t>D</a:t>
                      </a:r>
                      <a:r>
                        <a:rPr lang="fr-FR" sz="1000" baseline="-25000" dirty="0" err="1"/>
                        <a:t>n</a:t>
                      </a:r>
                      <a:endParaRPr lang="en-US" sz="1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T4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P4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S4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V4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999441"/>
                  </a:ext>
                </a:extLst>
              </a:tr>
              <a:tr h="227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…</a:t>
                      </a:r>
                      <a:endParaRPr 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367706"/>
                  </a:ext>
                </a:extLst>
              </a:tr>
            </a:tbl>
          </a:graphicData>
        </a:graphic>
      </p:graphicFrame>
      <p:sp>
        <p:nvSpPr>
          <p:cNvPr id="71" name="Forme libre : forme 70">
            <a:extLst>
              <a:ext uri="{FF2B5EF4-FFF2-40B4-BE49-F238E27FC236}">
                <a16:creationId xmlns:a16="http://schemas.microsoft.com/office/drawing/2014/main" id="{3B470076-B7B2-4219-8D9C-AE02B8C68EE2}"/>
              </a:ext>
            </a:extLst>
          </p:cNvPr>
          <p:cNvSpPr/>
          <p:nvPr/>
        </p:nvSpPr>
        <p:spPr>
          <a:xfrm>
            <a:off x="4816227" y="3789841"/>
            <a:ext cx="668388" cy="187070"/>
          </a:xfrm>
          <a:custGeom>
            <a:avLst/>
            <a:gdLst>
              <a:gd name="connsiteX0" fmla="*/ 623287 w 668388"/>
              <a:gd name="connsiteY0" fmla="*/ 187071 h 187070"/>
              <a:gd name="connsiteX1" fmla="*/ 526847 w 668388"/>
              <a:gd name="connsiteY1" fmla="*/ 90630 h 187070"/>
              <a:gd name="connsiteX2" fmla="*/ 430854 w 668388"/>
              <a:gd name="connsiteY2" fmla="*/ 187071 h 187070"/>
              <a:gd name="connsiteX3" fmla="*/ 334413 w 668388"/>
              <a:gd name="connsiteY3" fmla="*/ 90630 h 187070"/>
              <a:gd name="connsiteX4" fmla="*/ 237973 w 668388"/>
              <a:gd name="connsiteY4" fmla="*/ 187071 h 187070"/>
              <a:gd name="connsiteX5" fmla="*/ 141980 w 668388"/>
              <a:gd name="connsiteY5" fmla="*/ 90630 h 187070"/>
              <a:gd name="connsiteX6" fmla="*/ 45539 w 668388"/>
              <a:gd name="connsiteY6" fmla="*/ 187071 h 187070"/>
              <a:gd name="connsiteX7" fmla="*/ 0 w 668388"/>
              <a:gd name="connsiteY7" fmla="*/ 141532 h 187070"/>
              <a:gd name="connsiteX8" fmla="*/ 141980 w 668388"/>
              <a:gd name="connsiteY8" fmla="*/ 0 h 187070"/>
              <a:gd name="connsiteX9" fmla="*/ 237973 w 668388"/>
              <a:gd name="connsiteY9" fmla="*/ 96441 h 187070"/>
              <a:gd name="connsiteX10" fmla="*/ 334413 w 668388"/>
              <a:gd name="connsiteY10" fmla="*/ 0 h 187070"/>
              <a:gd name="connsiteX11" fmla="*/ 430854 w 668388"/>
              <a:gd name="connsiteY11" fmla="*/ 96441 h 187070"/>
              <a:gd name="connsiteX12" fmla="*/ 526847 w 668388"/>
              <a:gd name="connsiteY12" fmla="*/ 0 h 187070"/>
              <a:gd name="connsiteX13" fmla="*/ 668388 w 668388"/>
              <a:gd name="connsiteY13" fmla="*/ 141532 h 187070"/>
              <a:gd name="connsiteX14" fmla="*/ 623287 w 668388"/>
              <a:gd name="connsiteY14" fmla="*/ 187071 h 18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8388" h="187070">
                <a:moveTo>
                  <a:pt x="623287" y="187071"/>
                </a:moveTo>
                <a:lnTo>
                  <a:pt x="526847" y="90630"/>
                </a:lnTo>
                <a:lnTo>
                  <a:pt x="430854" y="187071"/>
                </a:lnTo>
                <a:lnTo>
                  <a:pt x="334413" y="90630"/>
                </a:lnTo>
                <a:lnTo>
                  <a:pt x="237973" y="187071"/>
                </a:lnTo>
                <a:lnTo>
                  <a:pt x="141980" y="90630"/>
                </a:lnTo>
                <a:lnTo>
                  <a:pt x="45539" y="187071"/>
                </a:lnTo>
                <a:lnTo>
                  <a:pt x="0" y="141532"/>
                </a:lnTo>
                <a:lnTo>
                  <a:pt x="141980" y="0"/>
                </a:lnTo>
                <a:lnTo>
                  <a:pt x="237973" y="96441"/>
                </a:lnTo>
                <a:lnTo>
                  <a:pt x="334413" y="0"/>
                </a:lnTo>
                <a:lnTo>
                  <a:pt x="430854" y="96441"/>
                </a:lnTo>
                <a:lnTo>
                  <a:pt x="526847" y="0"/>
                </a:lnTo>
                <a:lnTo>
                  <a:pt x="668388" y="141532"/>
                </a:lnTo>
                <a:lnTo>
                  <a:pt x="623287" y="187071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3" name="Graphique 72" descr="Point d’interrogation avec un remplissage uni">
            <a:extLst>
              <a:ext uri="{FF2B5EF4-FFF2-40B4-BE49-F238E27FC236}">
                <a16:creationId xmlns:a16="http://schemas.microsoft.com/office/drawing/2014/main" id="{06E0E843-5EE0-45AF-97FA-AE6D99FF5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3220" y="2619437"/>
            <a:ext cx="380211" cy="380211"/>
          </a:xfrm>
          <a:prstGeom prst="rect">
            <a:avLst/>
          </a:prstGeom>
        </p:spPr>
      </p:pic>
      <p:pic>
        <p:nvPicPr>
          <p:cNvPr id="75" name="Graphique 74" descr="Point d’exclamation avec un remplissage uni">
            <a:extLst>
              <a:ext uri="{FF2B5EF4-FFF2-40B4-BE49-F238E27FC236}">
                <a16:creationId xmlns:a16="http://schemas.microsoft.com/office/drawing/2014/main" id="{892544CD-9243-4E43-B2F7-EC730EEBFE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86303" y="2629919"/>
            <a:ext cx="380210" cy="38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2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-0.16068 4.07407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C8B9B8-78F9-41C2-90AF-A0D4E699B6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9E5E73-56CD-453F-BDEA-447BF932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5AF721-B9A9-4470-8C86-8BD6074F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88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733E16-63B8-4D04-B6C0-CB41F055C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39" y="1698985"/>
            <a:ext cx="7912121" cy="4293088"/>
          </a:xfrm>
          <a:prstGeom prst="rect">
            <a:avLst/>
          </a:prstGeom>
        </p:spPr>
      </p:pic>
      <p:sp>
        <p:nvSpPr>
          <p:cNvPr id="8" name="Titre 2">
            <a:extLst>
              <a:ext uri="{FF2B5EF4-FFF2-40B4-BE49-F238E27FC236}">
                <a16:creationId xmlns:a16="http://schemas.microsoft.com/office/drawing/2014/main" id="{AA0C1044-BF66-4DDD-BFF0-AE7E00A30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9890760" cy="1145368"/>
          </a:xfrm>
        </p:spPr>
        <p:txBody>
          <a:bodyPr>
            <a:normAutofit/>
          </a:bodyPr>
          <a:lstStyle/>
          <a:p>
            <a:r>
              <a:rPr lang="fr-FR" dirty="0" err="1"/>
              <a:t>Logged</a:t>
            </a:r>
            <a:r>
              <a:rPr lang="fr-FR" dirty="0"/>
              <a:t> Annotation – Path data</a:t>
            </a:r>
            <a:endParaRPr lang="en-US" dirty="0"/>
          </a:p>
        </p:txBody>
      </p:sp>
      <p:pic>
        <p:nvPicPr>
          <p:cNvPr id="9" name="Graphique 8" descr="Voilier avec un remplissage uni">
            <a:extLst>
              <a:ext uri="{FF2B5EF4-FFF2-40B4-BE49-F238E27FC236}">
                <a16:creationId xmlns:a16="http://schemas.microsoft.com/office/drawing/2014/main" id="{52B06864-68F6-4D5B-A0E8-E88BD62F5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252854" y="1985700"/>
            <a:ext cx="8560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055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A385906-E8CE-469C-ACDE-B5A79F98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Subjective </a:t>
            </a:r>
            <a:r>
              <a:rPr lang="fr-FR" dirty="0" err="1"/>
              <a:t>Views</a:t>
            </a:r>
            <a:r>
              <a:rPr lang="fr-FR" dirty="0"/>
              <a:t> – </a:t>
            </a:r>
            <a:r>
              <a:rPr lang="fr-FR" dirty="0" err="1"/>
              <a:t>Examples</a:t>
            </a:r>
            <a:r>
              <a:rPr lang="fr-FR" dirty="0"/>
              <a:t> (</a:t>
            </a:r>
            <a:r>
              <a:rPr lang="fr-FR" dirty="0" err="1"/>
              <a:t>Tablets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B167A2-096C-4E76-A522-AAD480BCA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29EBDE-7158-4CCA-8651-7B7F2B933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2A6855-DEF9-4331-AB42-E2699810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89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6EDE6B-CE0F-4930-AE2F-8979E2A5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63" y="1528176"/>
            <a:ext cx="7379370" cy="46121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9D1D8-8A51-46DB-8A44-456C6B691FD8}"/>
              </a:ext>
            </a:extLst>
          </p:cNvPr>
          <p:cNvSpPr/>
          <p:nvPr/>
        </p:nvSpPr>
        <p:spPr>
          <a:xfrm>
            <a:off x="3243768" y="2924175"/>
            <a:ext cx="547771" cy="2842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1B00BF-2D8E-4B9D-98FB-8EC95F9E7B1C}"/>
              </a:ext>
            </a:extLst>
          </p:cNvPr>
          <p:cNvSpPr/>
          <p:nvPr/>
        </p:nvSpPr>
        <p:spPr>
          <a:xfrm>
            <a:off x="3243768" y="4245977"/>
            <a:ext cx="547771" cy="2842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64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C62C814-55A8-4ED7-9D72-AECC051EB246}"/>
              </a:ext>
            </a:extLst>
          </p:cNvPr>
          <p:cNvSpPr txBox="1"/>
          <p:nvPr/>
        </p:nvSpPr>
        <p:spPr>
          <a:xfrm>
            <a:off x="2226723" y="2297960"/>
            <a:ext cx="8354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                                  2D screens:</a:t>
            </a:r>
          </a:p>
          <a:p>
            <a:endParaRPr lang="fr-FR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 err="1"/>
              <a:t>Used</a:t>
            </a:r>
            <a:r>
              <a:rPr lang="fr-FR" sz="2400" dirty="0"/>
              <a:t> by experts to </a:t>
            </a:r>
            <a:r>
              <a:rPr lang="fr-FR" sz="2400" dirty="0" err="1"/>
              <a:t>remotely</a:t>
            </a:r>
            <a:r>
              <a:rPr lang="fr-FR" sz="2400" dirty="0"/>
              <a:t> guide a </a:t>
            </a:r>
            <a:r>
              <a:rPr lang="fr-FR" sz="2400" dirty="0" err="1"/>
              <a:t>partner</a:t>
            </a:r>
            <a:endParaRPr lang="fr-FR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/>
              <a:t>Engage </a:t>
            </a:r>
            <a:r>
              <a:rPr lang="fr-FR" sz="2400" i="1" dirty="0"/>
              <a:t>passive </a:t>
            </a:r>
            <a:r>
              <a:rPr lang="fr-FR" sz="2400" dirty="0"/>
              <a:t>non-AR </a:t>
            </a:r>
            <a:r>
              <a:rPr lang="fr-FR" sz="2400" dirty="0" err="1"/>
              <a:t>users</a:t>
            </a:r>
            <a:endParaRPr lang="fr-FR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/>
              <a:t>Common support for 2D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400" dirty="0" err="1"/>
              <a:t>Provide</a:t>
            </a:r>
            <a:r>
              <a:rPr lang="fr-FR" sz="2400" dirty="0"/>
              <a:t> 2D </a:t>
            </a:r>
            <a:r>
              <a:rPr lang="fr-FR" sz="2400" dirty="0" err="1"/>
              <a:t>usual</a:t>
            </a:r>
            <a:r>
              <a:rPr lang="fr-FR" sz="2400" dirty="0"/>
              <a:t> </a:t>
            </a:r>
            <a:r>
              <a:rPr lang="fr-FR" sz="2400" dirty="0" err="1"/>
              <a:t>tools</a:t>
            </a:r>
            <a:endParaRPr lang="fr-FR" sz="2400" dirty="0"/>
          </a:p>
          <a:p>
            <a:endParaRPr lang="fr-FR" sz="24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2A08C6-5D30-4E80-929D-4815D269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General Guideline: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4000" i="1" dirty="0" err="1">
                <a:solidFill>
                  <a:schemeClr val="tx1"/>
                </a:solidFill>
              </a:rPr>
              <a:t>Role</a:t>
            </a:r>
            <a:r>
              <a:rPr lang="fr-FR" sz="4000" i="1" dirty="0">
                <a:solidFill>
                  <a:schemeClr val="tx1"/>
                </a:solidFill>
              </a:rPr>
              <a:t> and Hardware</a:t>
            </a:r>
            <a:endParaRPr lang="fr-FR" i="1" dirty="0">
              <a:solidFill>
                <a:schemeClr val="tx1"/>
              </a:solidFill>
            </a:endParaRPr>
          </a:p>
        </p:txBody>
      </p:sp>
      <p:pic>
        <p:nvPicPr>
          <p:cNvPr id="4" name="Graphique 3" descr="Écran">
            <a:extLst>
              <a:ext uri="{FF2B5EF4-FFF2-40B4-BE49-F238E27FC236}">
                <a16:creationId xmlns:a16="http://schemas.microsoft.com/office/drawing/2014/main" id="{5D038B4E-39B9-4E5B-8A11-FD05FC35C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2111" y="2121395"/>
            <a:ext cx="914400" cy="914400"/>
          </a:xfrm>
          <a:prstGeom prst="rect">
            <a:avLst/>
          </a:prstGeom>
        </p:spPr>
      </p:pic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4AE79E01-E4C2-4CE0-8956-57BD4CABA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dirty="0"/>
              <a:t>Mickaël Sereno - AVIZ</a:t>
            </a:r>
          </a:p>
        </p:txBody>
      </p:sp>
      <p:sp>
        <p:nvSpPr>
          <p:cNvPr id="8" name="Espace réservé de la date 4">
            <a:extLst>
              <a:ext uri="{FF2B5EF4-FFF2-40B4-BE49-F238E27FC236}">
                <a16:creationId xmlns:a16="http://schemas.microsoft.com/office/drawing/2014/main" id="{4075A043-EAD4-447B-9967-24BD3EB9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568" y="6356350"/>
            <a:ext cx="2743200" cy="365125"/>
          </a:xfrm>
        </p:spPr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BCE5333E-0196-4D20-AD73-40DF5850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8232" y="6356350"/>
            <a:ext cx="2743200" cy="365125"/>
          </a:xfrm>
        </p:spPr>
        <p:txBody>
          <a:bodyPr/>
          <a:lstStyle/>
          <a:p>
            <a:fld id="{0556CCE0-E85D-496C-9D56-F3AC26194578}" type="slidenum">
              <a:rPr lang="fr-FR" smtClean="0"/>
              <a:pPr/>
              <a:t>9</a:t>
            </a:fld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2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38"/>
    </mc:Choice>
    <mc:Fallback xmlns="">
      <p:transition spd="slow" advTm="51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589C8EA-213A-4C49-BF39-A1C3895B3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Global Software – Informal </a:t>
            </a:r>
            <a:r>
              <a:rPr lang="fr-FR" dirty="0" err="1"/>
              <a:t>Study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A00ECB-28F7-48FF-9C42-2BCE0EF16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7F405B-19F7-408E-A3B8-476E5F07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CD8163-2CEC-4D73-A07E-95E3AF46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90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FD59547-9407-4F5F-9763-9DACF6F0B73D}"/>
              </a:ext>
            </a:extLst>
          </p:cNvPr>
          <p:cNvGrpSpPr/>
          <p:nvPr/>
        </p:nvGrpSpPr>
        <p:grpSpPr>
          <a:xfrm>
            <a:off x="8948232" y="714631"/>
            <a:ext cx="1430210" cy="630115"/>
            <a:chOff x="7215669" y="2197904"/>
            <a:chExt cx="3232889" cy="142433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6DF4E8C-2338-4EDE-8988-476208321AFC}"/>
                </a:ext>
              </a:extLst>
            </p:cNvPr>
            <p:cNvGrpSpPr/>
            <p:nvPr/>
          </p:nvGrpSpPr>
          <p:grpSpPr>
            <a:xfrm>
              <a:off x="8122481" y="2197904"/>
              <a:ext cx="2326077" cy="1424331"/>
              <a:chOff x="8122480" y="1479260"/>
              <a:chExt cx="3499695" cy="2142975"/>
            </a:xfrm>
          </p:grpSpPr>
          <p:pic>
            <p:nvPicPr>
              <p:cNvPr id="10" name="Male.pdf" descr="Male.pdf">
                <a:extLst>
                  <a:ext uri="{FF2B5EF4-FFF2-40B4-BE49-F238E27FC236}">
                    <a16:creationId xmlns:a16="http://schemas.microsoft.com/office/drawing/2014/main" id="{920B0F68-63BD-4880-904B-6622C2132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22480" y="1479260"/>
                <a:ext cx="939568" cy="214297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X 11">
                <a:extLst>
                  <a:ext uri="{FF2B5EF4-FFF2-40B4-BE49-F238E27FC236}">
                    <a16:creationId xmlns:a16="http://schemas.microsoft.com/office/drawing/2014/main" id="{8CB53E3C-81EB-418F-AA65-4688A2A9F97F}"/>
                  </a:ext>
                </a:extLst>
              </p:cNvPr>
              <p:cNvSpPr txBox="1"/>
              <p:nvPr/>
            </p:nvSpPr>
            <p:spPr>
              <a:xfrm>
                <a:off x="9399167" y="1978509"/>
                <a:ext cx="2223008" cy="136970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noAutofit/>
              </a:bodyPr>
              <a:lstStyle>
                <a:lvl1pPr defTabSz="602615">
                  <a:defRPr sz="5840" b="0"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pPr algn="just"/>
                <a:r>
                  <a:rPr lang="fr-FR" sz="1600" dirty="0"/>
                  <a:t>2</a:t>
                </a:r>
                <a:endParaRPr sz="1600" dirty="0"/>
              </a:p>
            </p:txBody>
          </p:sp>
        </p:grpSp>
        <p:pic>
          <p:nvPicPr>
            <p:cNvPr id="9" name="Female.pdf" descr="Female.pdf">
              <a:extLst>
                <a:ext uri="{FF2B5EF4-FFF2-40B4-BE49-F238E27FC236}">
                  <a16:creationId xmlns:a16="http://schemas.microsoft.com/office/drawing/2014/main" id="{E15E346F-BB95-4952-AE09-B216EB96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5669" y="2197905"/>
              <a:ext cx="682745" cy="142433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4" name="Image 1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383615B6-164A-4115-A2B4-8DDDA915F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3" t="4381" r="16934"/>
          <a:stretch/>
        </p:blipFill>
        <p:spPr>
          <a:xfrm>
            <a:off x="2439484" y="2591618"/>
            <a:ext cx="3950484" cy="267920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902D39D-71A9-4CE7-82A5-98997FDFED87}"/>
              </a:ext>
            </a:extLst>
          </p:cNvPr>
          <p:cNvSpPr txBox="1"/>
          <p:nvPr/>
        </p:nvSpPr>
        <p:spPr>
          <a:xfrm>
            <a:off x="2439484" y="1865509"/>
            <a:ext cx="3958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Dataset</a:t>
            </a:r>
            <a:r>
              <a:rPr lang="fr-FR" dirty="0"/>
              <a:t>: Cabo Verde Area</a:t>
            </a:r>
          </a:p>
          <a:p>
            <a:r>
              <a:rPr lang="en-US" dirty="0"/>
              <a:t>Resolution: 370 X 280 X 50 (&gt; 5 Millions)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1776F3-6D49-4BD7-85F3-86E52D765B8A}"/>
              </a:ext>
            </a:extLst>
          </p:cNvPr>
          <p:cNvSpPr txBox="1"/>
          <p:nvPr/>
        </p:nvSpPr>
        <p:spPr>
          <a:xfrm>
            <a:off x="6692260" y="2915558"/>
            <a:ext cx="19623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Variables: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Temperature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Salinity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Velocity: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Latitude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Longitude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37507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589C8EA-213A-4C49-BF39-A1C3895B3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Global Software – Informal </a:t>
            </a:r>
            <a:r>
              <a:rPr lang="fr-FR" dirty="0" err="1"/>
              <a:t>Study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A00ECB-28F7-48FF-9C42-2BCE0EF16B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7F405B-19F7-408E-A3B8-476E5F073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CD8163-2CEC-4D73-A07E-95E3AF46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91</a:t>
            </a:fld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FD59547-9407-4F5F-9763-9DACF6F0B73D}"/>
              </a:ext>
            </a:extLst>
          </p:cNvPr>
          <p:cNvGrpSpPr/>
          <p:nvPr/>
        </p:nvGrpSpPr>
        <p:grpSpPr>
          <a:xfrm>
            <a:off x="8948232" y="714631"/>
            <a:ext cx="1430210" cy="630115"/>
            <a:chOff x="7215669" y="2197904"/>
            <a:chExt cx="3232889" cy="1424331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6DF4E8C-2338-4EDE-8988-476208321AFC}"/>
                </a:ext>
              </a:extLst>
            </p:cNvPr>
            <p:cNvGrpSpPr/>
            <p:nvPr/>
          </p:nvGrpSpPr>
          <p:grpSpPr>
            <a:xfrm>
              <a:off x="8122481" y="2197904"/>
              <a:ext cx="2326077" cy="1424331"/>
              <a:chOff x="8122480" y="1479260"/>
              <a:chExt cx="3499695" cy="2142975"/>
            </a:xfrm>
          </p:grpSpPr>
          <p:pic>
            <p:nvPicPr>
              <p:cNvPr id="10" name="Male.pdf" descr="Male.pdf">
                <a:extLst>
                  <a:ext uri="{FF2B5EF4-FFF2-40B4-BE49-F238E27FC236}">
                    <a16:creationId xmlns:a16="http://schemas.microsoft.com/office/drawing/2014/main" id="{920B0F68-63BD-4880-904B-6622C2132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22480" y="1479260"/>
                <a:ext cx="939568" cy="2142975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X 11">
                <a:extLst>
                  <a:ext uri="{FF2B5EF4-FFF2-40B4-BE49-F238E27FC236}">
                    <a16:creationId xmlns:a16="http://schemas.microsoft.com/office/drawing/2014/main" id="{8CB53E3C-81EB-418F-AA65-4688A2A9F97F}"/>
                  </a:ext>
                </a:extLst>
              </p:cNvPr>
              <p:cNvSpPr txBox="1"/>
              <p:nvPr/>
            </p:nvSpPr>
            <p:spPr>
              <a:xfrm>
                <a:off x="9399167" y="1978509"/>
                <a:ext cx="2223008" cy="136970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noAutofit/>
              </a:bodyPr>
              <a:lstStyle>
                <a:lvl1pPr defTabSz="602615">
                  <a:defRPr sz="5840" b="0">
                    <a:latin typeface="Avenir Next"/>
                    <a:ea typeface="Avenir Next"/>
                    <a:cs typeface="Avenir Next"/>
                    <a:sym typeface="Avenir Next"/>
                  </a:defRPr>
                </a:lvl1pPr>
              </a:lstStyle>
              <a:p>
                <a:pPr algn="just"/>
                <a:r>
                  <a:rPr lang="fr-FR" sz="1600" dirty="0"/>
                  <a:t>2</a:t>
                </a:r>
                <a:endParaRPr sz="1600" dirty="0"/>
              </a:p>
            </p:txBody>
          </p:sp>
        </p:grpSp>
        <p:pic>
          <p:nvPicPr>
            <p:cNvPr id="9" name="Female.pdf" descr="Female.pdf">
              <a:extLst>
                <a:ext uri="{FF2B5EF4-FFF2-40B4-BE49-F238E27FC236}">
                  <a16:creationId xmlns:a16="http://schemas.microsoft.com/office/drawing/2014/main" id="{E15E346F-BB95-4952-AE09-B216EB96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5669" y="2197905"/>
              <a:ext cx="682745" cy="142433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F0BD42C-FF88-4F0E-A88A-9E9F810883B9}"/>
              </a:ext>
            </a:extLst>
          </p:cNvPr>
          <p:cNvSpPr txBox="1"/>
          <p:nvPr/>
        </p:nvSpPr>
        <p:spPr>
          <a:xfrm>
            <a:off x="2765787" y="1581679"/>
            <a:ext cx="58489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Main Events: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Physical Space: “This is my space, go elsewhere”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Separation of Output and Input: Passive vs. Active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time they look at the 3D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Did not look at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Did not move around</a:t>
            </a:r>
          </a:p>
        </p:txBody>
      </p:sp>
      <p:pic>
        <p:nvPicPr>
          <p:cNvPr id="17" name="Image 16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D451F614-5DD5-4D1D-AFCD-A92CE9D3C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9" y="3429000"/>
            <a:ext cx="5095917" cy="2866454"/>
          </a:xfrm>
          <a:prstGeom prst="rect">
            <a:avLst/>
          </a:prstGeom>
        </p:spPr>
      </p:pic>
      <p:pic>
        <p:nvPicPr>
          <p:cNvPr id="18" name="Image 17" descr="Une image contenant texte, intérieur, encombré, désordonné&#10;&#10;Description générée automatiquement">
            <a:extLst>
              <a:ext uri="{FF2B5EF4-FFF2-40B4-BE49-F238E27FC236}">
                <a16:creationId xmlns:a16="http://schemas.microsoft.com/office/drawing/2014/main" id="{F0F31AC6-3C19-4965-8045-445145790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15" y="3429000"/>
            <a:ext cx="5095918" cy="28664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F5B31A-3488-40FB-A8CF-F18A946823FE}"/>
              </a:ext>
            </a:extLst>
          </p:cNvPr>
          <p:cNvSpPr/>
          <p:nvPr/>
        </p:nvSpPr>
        <p:spPr>
          <a:xfrm>
            <a:off x="8746648" y="4087987"/>
            <a:ext cx="1161670" cy="154795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2E0334-1A08-44BF-BB32-288CBF5BC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DB811F-305F-44A0-9821-03D3A56B5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498CA7-423F-4969-8B9F-02B49099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92</a:t>
            </a:fld>
            <a:endParaRPr lang="fr-FR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4DCDD4DD-D6A6-46B8-A3F8-28BA438CF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377" y="2305567"/>
            <a:ext cx="5387902" cy="3058820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0AD1F376-17CF-44EC-ADC8-63ACF442BBD4}"/>
              </a:ext>
            </a:extLst>
          </p:cNvPr>
          <p:cNvSpPr txBox="1"/>
          <p:nvPr/>
        </p:nvSpPr>
        <p:spPr>
          <a:xfrm>
            <a:off x="7382226" y="1614501"/>
            <a:ext cx="313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Classical</a:t>
            </a:r>
            <a:r>
              <a:rPr lang="fr-FR" dirty="0"/>
              <a:t> Desktop </a:t>
            </a:r>
            <a:r>
              <a:rPr lang="fr-FR" dirty="0" err="1"/>
              <a:t>Environments</a:t>
            </a:r>
            <a:endParaRPr lang="fr-FR" dirty="0"/>
          </a:p>
          <a:p>
            <a:pPr algn="ctr"/>
            <a:r>
              <a:rPr lang="fr-FR" dirty="0" err="1"/>
              <a:t>ParaView</a:t>
            </a:r>
            <a:endParaRPr lang="en-US" dirty="0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84770381-0F12-429A-8D67-914778D2941A}"/>
              </a:ext>
            </a:extLst>
          </p:cNvPr>
          <p:cNvSpPr txBox="1"/>
          <p:nvPr/>
        </p:nvSpPr>
        <p:spPr>
          <a:xfrm>
            <a:off x="1163230" y="1740105"/>
            <a:ext cx="4085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New AR-</a:t>
            </a:r>
            <a:r>
              <a:rPr lang="fr-FR" dirty="0" err="1"/>
              <a:t>Headsets</a:t>
            </a:r>
            <a:r>
              <a:rPr lang="fr-FR" dirty="0"/>
              <a:t> + </a:t>
            </a:r>
            <a:r>
              <a:rPr lang="fr-FR" dirty="0" err="1"/>
              <a:t>Tablets</a:t>
            </a:r>
            <a:r>
              <a:rPr lang="fr-FR" dirty="0"/>
              <a:t> </a:t>
            </a:r>
            <a:r>
              <a:rPr lang="fr-FR" dirty="0" err="1"/>
              <a:t>Environments</a:t>
            </a:r>
            <a:endParaRPr lang="en-US" dirty="0"/>
          </a:p>
        </p:txBody>
      </p:sp>
      <p:sp>
        <p:nvSpPr>
          <p:cNvPr id="50" name="Titre 2">
            <a:extLst>
              <a:ext uri="{FF2B5EF4-FFF2-40B4-BE49-F238E27FC236}">
                <a16:creationId xmlns:a16="http://schemas.microsoft.com/office/drawing/2014/main" id="{CD9AF5D1-1BD7-48CC-91E6-C0A06535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/>
          </a:bodyPr>
          <a:lstStyle/>
          <a:p>
            <a:r>
              <a:rPr lang="fr-FR" dirty="0" err="1"/>
              <a:t>Takeaway</a:t>
            </a:r>
            <a:r>
              <a:rPr lang="fr-FR" dirty="0"/>
              <a:t> messages</a:t>
            </a:r>
            <a:br>
              <a:rPr lang="fr-FR" dirty="0"/>
            </a:br>
            <a:r>
              <a:rPr lang="fr-FR" sz="2700" i="1" dirty="0"/>
              <a:t>Contributions: General </a:t>
            </a:r>
            <a:r>
              <a:rPr lang="fr-FR" sz="2700" i="1" dirty="0" err="1"/>
              <a:t>understandings</a:t>
            </a:r>
            <a:r>
              <a:rPr lang="fr-FR" sz="2700" i="1" dirty="0"/>
              <a:t> of AR-</a:t>
            </a:r>
            <a:r>
              <a:rPr lang="fr-FR" sz="2700" i="1" dirty="0" err="1"/>
              <a:t>HMDs</a:t>
            </a:r>
            <a:r>
              <a:rPr lang="fr-FR" sz="2700" i="1" dirty="0"/>
              <a:t> + </a:t>
            </a:r>
            <a:r>
              <a:rPr lang="fr-FR" sz="2700" i="1" dirty="0" err="1"/>
              <a:t>Tablets</a:t>
            </a:r>
            <a:endParaRPr lang="en-US" i="1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1BD97F7-E377-4F51-B0AD-02BD3848E2D1}"/>
              </a:ext>
            </a:extLst>
          </p:cNvPr>
          <p:cNvSpPr txBox="1"/>
          <p:nvPr/>
        </p:nvSpPr>
        <p:spPr>
          <a:xfrm>
            <a:off x="511022" y="5444534"/>
            <a:ext cx="10550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Can </a:t>
            </a:r>
            <a:r>
              <a:rPr lang="fr-FR" sz="3200" dirty="0" err="1"/>
              <a:t>be</a:t>
            </a:r>
            <a:r>
              <a:rPr lang="fr-FR" sz="3200" dirty="0"/>
              <a:t> </a:t>
            </a:r>
            <a:r>
              <a:rPr lang="fr-FR" sz="3200" dirty="0" err="1"/>
              <a:t>both</a:t>
            </a:r>
            <a:r>
              <a:rPr lang="fr-FR" sz="3200" dirty="0"/>
              <a:t> </a:t>
            </a:r>
            <a:r>
              <a:rPr lang="fr-FR" sz="3200" dirty="0" err="1"/>
              <a:t>complete</a:t>
            </a:r>
            <a:r>
              <a:rPr lang="fr-FR" sz="3200" dirty="0"/>
              <a:t> and standalone</a:t>
            </a:r>
            <a:endParaRPr lang="en-US" sz="3200" dirty="0"/>
          </a:p>
        </p:txBody>
      </p:sp>
      <p:pic>
        <p:nvPicPr>
          <p:cNvPr id="38" name="Graphique 37">
            <a:extLst>
              <a:ext uri="{FF2B5EF4-FFF2-40B4-BE49-F238E27FC236}">
                <a16:creationId xmlns:a16="http://schemas.microsoft.com/office/drawing/2014/main" id="{13CE9079-AB7E-44D2-8F90-9BE01D970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3816" y="2305567"/>
            <a:ext cx="3715443" cy="297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FFF1BAE-37D7-4092-BD4A-059FE4784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220989-4C87-42F0-BE0B-B527E04C9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7C55040-7D80-4E19-9A14-E38F6C88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93</a:t>
            </a:fld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74CEC76-7248-46F4-92A1-B9E6F89BDC8B}"/>
              </a:ext>
            </a:extLst>
          </p:cNvPr>
          <p:cNvGrpSpPr/>
          <p:nvPr/>
        </p:nvGrpSpPr>
        <p:grpSpPr>
          <a:xfrm>
            <a:off x="4862627" y="1704037"/>
            <a:ext cx="2466745" cy="788771"/>
            <a:chOff x="8153400" y="980097"/>
            <a:chExt cx="2466745" cy="788771"/>
          </a:xfrm>
        </p:grpSpPr>
        <p:pic>
          <p:nvPicPr>
            <p:cNvPr id="15" name="Graphique 14" descr="Tablette">
              <a:extLst>
                <a:ext uri="{FF2B5EF4-FFF2-40B4-BE49-F238E27FC236}">
                  <a16:creationId xmlns:a16="http://schemas.microsoft.com/office/drawing/2014/main" id="{A4BE007B-2E2A-49D6-9D0C-F0B9E7407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31374" y="980097"/>
              <a:ext cx="788771" cy="788771"/>
            </a:xfrm>
            <a:prstGeom prst="rect">
              <a:avLst/>
            </a:prstGeom>
          </p:spPr>
        </p:pic>
        <p:pic>
          <p:nvPicPr>
            <p:cNvPr id="16" name="Graphique 15" descr="Casque de réalité virtuelle avec un remplissage uni">
              <a:extLst>
                <a:ext uri="{FF2B5EF4-FFF2-40B4-BE49-F238E27FC236}">
                  <a16:creationId xmlns:a16="http://schemas.microsoft.com/office/drawing/2014/main" id="{DCBC230C-1067-4B18-92EF-DE168E633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3400" y="980097"/>
              <a:ext cx="763482" cy="763482"/>
            </a:xfrm>
            <a:prstGeom prst="rect">
              <a:avLst/>
            </a:prstGeom>
          </p:spPr>
        </p:pic>
        <p:sp>
          <p:nvSpPr>
            <p:cNvPr id="17" name="Croix 16">
              <a:extLst>
                <a:ext uri="{FF2B5EF4-FFF2-40B4-BE49-F238E27FC236}">
                  <a16:creationId xmlns:a16="http://schemas.microsoft.com/office/drawing/2014/main" id="{2E7E6681-C3E2-42EE-AE2A-D91B36B44634}"/>
                </a:ext>
              </a:extLst>
            </p:cNvPr>
            <p:cNvSpPr/>
            <p:nvPr/>
          </p:nvSpPr>
          <p:spPr>
            <a:xfrm>
              <a:off x="9171145" y="1166505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aphicFrame>
        <p:nvGraphicFramePr>
          <p:cNvPr id="20" name="Tableau 20">
            <a:extLst>
              <a:ext uri="{FF2B5EF4-FFF2-40B4-BE49-F238E27FC236}">
                <a16:creationId xmlns:a16="http://schemas.microsoft.com/office/drawing/2014/main" id="{96813331-A0DB-473F-8FEF-10F755698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737260"/>
              </p:ext>
            </p:extLst>
          </p:nvPr>
        </p:nvGraphicFramePr>
        <p:xfrm>
          <a:off x="632699" y="2477941"/>
          <a:ext cx="10926602" cy="32503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63301">
                  <a:extLst>
                    <a:ext uri="{9D8B030D-6E8A-4147-A177-3AD203B41FA5}">
                      <a16:colId xmlns:a16="http://schemas.microsoft.com/office/drawing/2014/main" val="2133267819"/>
                    </a:ext>
                  </a:extLst>
                </a:gridCol>
                <a:gridCol w="5463301">
                  <a:extLst>
                    <a:ext uri="{9D8B030D-6E8A-4147-A177-3AD203B41FA5}">
                      <a16:colId xmlns:a16="http://schemas.microsoft.com/office/drawing/2014/main" val="4080009625"/>
                    </a:ext>
                  </a:extLst>
                </a:gridCol>
              </a:tblGrid>
              <a:tr h="391209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Pros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Cons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927861"/>
                  </a:ext>
                </a:extLst>
              </a:tr>
              <a:tr h="2793163">
                <a:tc>
                  <a:txBody>
                    <a:bodyPr/>
                    <a:lstStyle/>
                    <a:p>
                      <a:pPr marL="285750" indent="-10800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3D Interactions</a:t>
                      </a:r>
                    </a:p>
                    <a:p>
                      <a:pPr marL="742950" lvl="1" indent="-10800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Tangible</a:t>
                      </a:r>
                    </a:p>
                    <a:p>
                      <a:pPr marL="742950" lvl="1" indent="-10800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Hand</a:t>
                      </a:r>
                    </a:p>
                    <a:p>
                      <a:pPr marL="285750" lvl="0" indent="-10800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3D </a:t>
                      </a:r>
                      <a:r>
                        <a:rPr lang="fr-FR" sz="1800" dirty="0" err="1"/>
                        <a:t>View</a:t>
                      </a:r>
                      <a:endParaRPr lang="fr-FR" sz="1800" dirty="0"/>
                    </a:p>
                    <a:p>
                      <a:pPr marL="285750" lvl="0" indent="-10800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 err="1"/>
                        <a:t>Decouples</a:t>
                      </a:r>
                      <a:r>
                        <a:rPr lang="fr-FR" sz="1800" dirty="0"/>
                        <a:t> 2D Interaction and 3D Rendering</a:t>
                      </a:r>
                    </a:p>
                    <a:p>
                      <a:pPr marL="285750" lvl="0" indent="-108000">
                        <a:buFont typeface="Arial" panose="020B0604020202020204" pitchFamily="34" charset="0"/>
                        <a:buChar char="•"/>
                      </a:pPr>
                      <a:endParaRPr lang="fr-FR" sz="1800" dirty="0"/>
                    </a:p>
                    <a:p>
                      <a:pPr marL="285750" lvl="0" indent="-108000">
                        <a:buFont typeface="Arial" panose="020B0604020202020204" pitchFamily="34" charset="0"/>
                        <a:buChar char="•"/>
                      </a:pPr>
                      <a:endParaRPr lang="fr-FR" sz="1800" dirty="0"/>
                    </a:p>
                    <a:p>
                      <a:pPr marL="285750" lvl="0" indent="-108000">
                        <a:buFont typeface="Arial" panose="020B0604020202020204" pitchFamily="34" charset="0"/>
                        <a:buChar char="•"/>
                      </a:pPr>
                      <a:r>
                        <a:rPr lang="fr-FR" sz="1800" dirty="0"/>
                        <a:t> 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000" b="0" dirty="0"/>
                        <a:t>2D interface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000" b="0" dirty="0"/>
                        <a:t> </a:t>
                      </a:r>
                      <a:br>
                        <a:rPr lang="fr-FR" sz="2000" b="0" dirty="0"/>
                      </a:br>
                      <a:endParaRPr lang="fr-FR" sz="20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000" b="0" dirty="0" err="1"/>
                        <a:t>Computing</a:t>
                      </a:r>
                      <a:r>
                        <a:rPr lang="fr-FR" sz="2000" b="0" dirty="0"/>
                        <a:t> power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000" b="0" dirty="0" err="1"/>
                        <a:t>Touch</a:t>
                      </a:r>
                      <a:r>
                        <a:rPr lang="fr-FR" sz="2000" b="0" dirty="0"/>
                        <a:t> </a:t>
                      </a:r>
                      <a:r>
                        <a:rPr lang="fr-FR" sz="2000" b="0" dirty="0" err="1"/>
                        <a:t>understood</a:t>
                      </a:r>
                      <a:r>
                        <a:rPr lang="fr-FR" sz="2000" b="0" dirty="0"/>
                        <a:t> as </a:t>
                      </a:r>
                      <a:r>
                        <a:rPr lang="fr-FR" sz="2000" b="0" dirty="0" err="1"/>
                        <a:t>mid</a:t>
                      </a:r>
                      <a:r>
                        <a:rPr lang="fr-FR" sz="2000" b="0" dirty="0"/>
                        <a:t>-air </a:t>
                      </a:r>
                      <a:r>
                        <a:rPr lang="fr-FR" sz="2000" b="0" dirty="0" err="1"/>
                        <a:t>gestures</a:t>
                      </a:r>
                      <a:endParaRPr lang="fr-FR" sz="2000" b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2000" b="0" dirty="0" err="1"/>
                        <a:t>Visibility</a:t>
                      </a:r>
                      <a:r>
                        <a:rPr lang="fr-FR" sz="2000" b="0" dirty="0"/>
                        <a:t> </a:t>
                      </a:r>
                      <a:r>
                        <a:rPr lang="fr-FR" sz="2000" b="0" dirty="0" err="1"/>
                        <a:t>conflicts</a:t>
                      </a:r>
                      <a:endParaRPr lang="en-US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256808"/>
                  </a:ext>
                </a:extLst>
              </a:tr>
            </a:tbl>
          </a:graphicData>
        </a:graphic>
      </p:graphicFrame>
      <p:grpSp>
        <p:nvGrpSpPr>
          <p:cNvPr id="24" name="Groupe 23">
            <a:extLst>
              <a:ext uri="{FF2B5EF4-FFF2-40B4-BE49-F238E27FC236}">
                <a16:creationId xmlns:a16="http://schemas.microsoft.com/office/drawing/2014/main" id="{32AA6B2A-26B6-4D0A-9D53-4621460C95DA}"/>
              </a:ext>
            </a:extLst>
          </p:cNvPr>
          <p:cNvGrpSpPr/>
          <p:nvPr/>
        </p:nvGrpSpPr>
        <p:grpSpPr>
          <a:xfrm>
            <a:off x="1155266" y="4484310"/>
            <a:ext cx="1744144" cy="1089576"/>
            <a:chOff x="6671777" y="2785410"/>
            <a:chExt cx="3976394" cy="2484073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2B63A60D-3927-4C66-B12D-199A6FC60A1B}"/>
                </a:ext>
              </a:extLst>
            </p:cNvPr>
            <p:cNvGrpSpPr/>
            <p:nvPr/>
          </p:nvGrpSpPr>
          <p:grpSpPr>
            <a:xfrm>
              <a:off x="6671777" y="2785410"/>
              <a:ext cx="3976394" cy="2119633"/>
              <a:chOff x="2668353" y="1777307"/>
              <a:chExt cx="5128887" cy="2733974"/>
            </a:xfrm>
          </p:grpSpPr>
          <p:pic>
            <p:nvPicPr>
              <p:cNvPr id="30" name="Graphique 29">
                <a:extLst>
                  <a:ext uri="{FF2B5EF4-FFF2-40B4-BE49-F238E27FC236}">
                    <a16:creationId xmlns:a16="http://schemas.microsoft.com/office/drawing/2014/main" id="{C23BA947-FA7C-461A-AD54-3B09293B71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812637" y="1777307"/>
                <a:ext cx="984603" cy="2366962"/>
              </a:xfrm>
              <a:prstGeom prst="rect">
                <a:avLst/>
              </a:prstGeom>
            </p:spPr>
          </p:pic>
          <p:pic>
            <p:nvPicPr>
              <p:cNvPr id="31" name="Graphique 30">
                <a:extLst>
                  <a:ext uri="{FF2B5EF4-FFF2-40B4-BE49-F238E27FC236}">
                    <a16:creationId xmlns:a16="http://schemas.microsoft.com/office/drawing/2014/main" id="{DA7A0419-61A6-41A0-B720-E1DD87ED7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68353" y="1934769"/>
                <a:ext cx="863369" cy="2576512"/>
              </a:xfrm>
              <a:prstGeom prst="rect">
                <a:avLst/>
              </a:prstGeom>
            </p:spPr>
          </p:pic>
          <p:pic>
            <p:nvPicPr>
              <p:cNvPr id="32" name="Graphique 31">
                <a:extLst>
                  <a:ext uri="{FF2B5EF4-FFF2-40B4-BE49-F238E27FC236}">
                    <a16:creationId xmlns:a16="http://schemas.microsoft.com/office/drawing/2014/main" id="{72776109-8498-40AF-A7F8-DF0A0B54A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198947" y="2225675"/>
                <a:ext cx="1438275" cy="1257300"/>
              </a:xfrm>
              <a:prstGeom prst="rect">
                <a:avLst/>
              </a:prstGeom>
            </p:spPr>
          </p:pic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AB09AB77-577C-4525-BC15-168E18BD6D22}"/>
                </a:ext>
              </a:extLst>
            </p:cNvPr>
            <p:cNvGrpSpPr/>
            <p:nvPr/>
          </p:nvGrpSpPr>
          <p:grpSpPr>
            <a:xfrm>
              <a:off x="7535679" y="2888711"/>
              <a:ext cx="2380773" cy="2380772"/>
              <a:chOff x="3747284" y="2075881"/>
              <a:chExt cx="3070801" cy="3070800"/>
            </a:xfrm>
          </p:grpSpPr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6DBA65AE-3332-4298-965F-EA1F650DAB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18085" y="3875881"/>
                <a:ext cx="180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6B9644BD-2407-43F5-BD57-40A4B61611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18085" y="2075881"/>
                <a:ext cx="0" cy="180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C667CFA0-9B4D-4730-81A2-4AFDA7AD92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47284" y="3875881"/>
                <a:ext cx="1270800" cy="12708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F4FD695-9F19-4E0B-BEFA-5E194690838C}"/>
              </a:ext>
            </a:extLst>
          </p:cNvPr>
          <p:cNvGrpSpPr/>
          <p:nvPr/>
        </p:nvGrpSpPr>
        <p:grpSpPr>
          <a:xfrm>
            <a:off x="2864241" y="4605616"/>
            <a:ext cx="3124271" cy="830997"/>
            <a:chOff x="3489326" y="4643417"/>
            <a:chExt cx="3124271" cy="830997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C5D21BC2-8A84-4887-9CC9-6CE93402EDE0}"/>
                </a:ext>
              </a:extLst>
            </p:cNvPr>
            <p:cNvSpPr txBox="1"/>
            <p:nvPr/>
          </p:nvSpPr>
          <p:spPr>
            <a:xfrm>
              <a:off x="3489326" y="4643417"/>
              <a:ext cx="14793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75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sz="1600" dirty="0" err="1"/>
                <a:t>Visualization</a:t>
              </a:r>
              <a:br>
                <a:rPr lang="fr-FR" sz="1600" dirty="0"/>
              </a:br>
              <a:r>
                <a:rPr lang="fr-FR" sz="1600" dirty="0"/>
                <a:t>Interaction</a:t>
              </a:r>
            </a:p>
            <a:p>
              <a:pPr marL="17775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fr-FR" sz="1600" dirty="0"/>
                <a:t>Collaborative </a:t>
              </a:r>
              <a:endParaRPr lang="en-US" sz="1600" dirty="0"/>
            </a:p>
          </p:txBody>
        </p:sp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id="{ADB4A3F0-50BD-4FC8-A540-5430F169093E}"/>
                </a:ext>
              </a:extLst>
            </p:cNvPr>
            <p:cNvSpPr/>
            <p:nvPr/>
          </p:nvSpPr>
          <p:spPr>
            <a:xfrm>
              <a:off x="4849532" y="4677292"/>
              <a:ext cx="403860" cy="73866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654C335-1BC8-443A-B934-CB95E995D7B6}"/>
                </a:ext>
              </a:extLst>
            </p:cNvPr>
            <p:cNvSpPr txBox="1"/>
            <p:nvPr/>
          </p:nvSpPr>
          <p:spPr>
            <a:xfrm>
              <a:off x="5209138" y="4856202"/>
              <a:ext cx="14044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/>
                <a:t>Physical </a:t>
              </a:r>
              <a:r>
                <a:rPr lang="fr-FR" sz="1600" dirty="0" err="1"/>
                <a:t>Space</a:t>
              </a:r>
              <a:endParaRPr lang="en-US" sz="1600" dirty="0"/>
            </a:p>
          </p:txBody>
        </p:sp>
      </p:grpSp>
      <p:sp>
        <p:nvSpPr>
          <p:cNvPr id="41" name="Titre 2">
            <a:extLst>
              <a:ext uri="{FF2B5EF4-FFF2-40B4-BE49-F238E27FC236}">
                <a16:creationId xmlns:a16="http://schemas.microsoft.com/office/drawing/2014/main" id="{C5BA6660-F7CE-42F7-A3DE-B9D032F5D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/>
          </a:bodyPr>
          <a:lstStyle/>
          <a:p>
            <a:r>
              <a:rPr lang="en-US" dirty="0"/>
              <a:t>Takeaway messages</a:t>
            </a:r>
            <a:br>
              <a:rPr lang="en-US" dirty="0"/>
            </a:br>
            <a:r>
              <a:rPr lang="en-US" sz="2700" i="1" dirty="0"/>
              <a:t>Contributions: General understandings of AR-HMDs + Tablets</a:t>
            </a:r>
            <a:endParaRPr lang="en-US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8AA03B-5F6C-44EE-825D-8B669EED5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91" y="3285070"/>
            <a:ext cx="588289" cy="5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59E356FB-8968-49A3-B27B-EE78EA105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72895" y="3287381"/>
            <a:ext cx="480505" cy="52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090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02423A-9D2A-4206-B81F-48FAB43E8E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F840EC-7098-450B-9329-75B960CB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E673F8-91F5-40F0-8505-C0D752585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94</a:t>
            </a:fld>
            <a:endParaRPr lang="fr-FR" dirty="0"/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5B310D07-BD4A-40EC-B557-CE53CFF2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005"/>
            <a:ext cx="8658225" cy="1145368"/>
          </a:xfrm>
        </p:spPr>
        <p:txBody>
          <a:bodyPr>
            <a:normAutofit/>
          </a:bodyPr>
          <a:lstStyle/>
          <a:p>
            <a:r>
              <a:rPr lang="fr-FR" dirty="0" err="1"/>
              <a:t>Takeaway</a:t>
            </a:r>
            <a:r>
              <a:rPr lang="fr-FR" dirty="0"/>
              <a:t> messages</a:t>
            </a:r>
            <a:br>
              <a:rPr lang="fr-FR" dirty="0"/>
            </a:br>
            <a:r>
              <a:rPr lang="fr-FR" sz="2700" i="1" dirty="0"/>
              <a:t>Contributions: General </a:t>
            </a:r>
            <a:r>
              <a:rPr lang="fr-FR" sz="2700" i="1" dirty="0" err="1"/>
              <a:t>understandings</a:t>
            </a:r>
            <a:r>
              <a:rPr lang="fr-FR" sz="2700" i="1" dirty="0"/>
              <a:t> of AR-</a:t>
            </a:r>
            <a:r>
              <a:rPr lang="fr-FR" sz="2700" i="1" dirty="0" err="1"/>
              <a:t>HMDs</a:t>
            </a:r>
            <a:r>
              <a:rPr lang="fr-FR" sz="2700" i="1" dirty="0"/>
              <a:t> + </a:t>
            </a:r>
            <a:r>
              <a:rPr lang="fr-FR" sz="2700" i="1" dirty="0" err="1"/>
              <a:t>Tablets</a:t>
            </a:r>
            <a:endParaRPr lang="en-US" i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8EAD424-AEA0-4882-BAE3-E3FC5B260A5A}"/>
              </a:ext>
            </a:extLst>
          </p:cNvPr>
          <p:cNvSpPr/>
          <p:nvPr/>
        </p:nvSpPr>
        <p:spPr>
          <a:xfrm>
            <a:off x="4268980" y="2276301"/>
            <a:ext cx="3693920" cy="1388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Pre-process and explore data on computer-</a:t>
            </a:r>
            <a:r>
              <a:rPr lang="fr-FR" dirty="0" err="1"/>
              <a:t>based</a:t>
            </a:r>
            <a:r>
              <a:rPr lang="fr-FR" dirty="0"/>
              <a:t> </a:t>
            </a:r>
            <a:r>
              <a:rPr lang="fr-FR" dirty="0" err="1"/>
              <a:t>environment</a:t>
            </a:r>
            <a:endParaRPr lang="en-US" dirty="0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9CB2AD9-10AF-4BD9-90EF-F35A5B9DF384}"/>
              </a:ext>
            </a:extLst>
          </p:cNvPr>
          <p:cNvSpPr/>
          <p:nvPr/>
        </p:nvSpPr>
        <p:spPr>
          <a:xfrm>
            <a:off x="4268980" y="4220311"/>
            <a:ext cx="3693920" cy="1466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Share main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Discuss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Explore alternatives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F479414-6F9D-44AE-8760-6A6130CC53D4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6115940" y="3664586"/>
            <a:ext cx="0" cy="5557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lèche : courbe vers le haut 32">
            <a:extLst>
              <a:ext uri="{FF2B5EF4-FFF2-40B4-BE49-F238E27FC236}">
                <a16:creationId xmlns:a16="http://schemas.microsoft.com/office/drawing/2014/main" id="{E79D8894-5EC6-4299-A550-ADAB7AC80F85}"/>
              </a:ext>
            </a:extLst>
          </p:cNvPr>
          <p:cNvSpPr/>
          <p:nvPr/>
        </p:nvSpPr>
        <p:spPr>
          <a:xfrm rot="16200000">
            <a:off x="7040360" y="3421902"/>
            <a:ext cx="2836420" cy="991335"/>
          </a:xfrm>
          <a:prstGeom prst="curvedUpArrow">
            <a:avLst>
              <a:gd name="adj1" fmla="val 26511"/>
              <a:gd name="adj2" fmla="val 51570"/>
              <a:gd name="adj3" fmla="val 411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AD0623CE-1290-4E42-A0D1-C108F522A95A}"/>
              </a:ext>
            </a:extLst>
          </p:cNvPr>
          <p:cNvGrpSpPr/>
          <p:nvPr/>
        </p:nvGrpSpPr>
        <p:grpSpPr>
          <a:xfrm>
            <a:off x="1884027" y="4251111"/>
            <a:ext cx="1493387" cy="1508203"/>
            <a:chOff x="2497074" y="4252411"/>
            <a:chExt cx="1493387" cy="1508203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88F10BD-6A11-49DC-8141-658AC1F1C7B9}"/>
                </a:ext>
              </a:extLst>
            </p:cNvPr>
            <p:cNvSpPr txBox="1"/>
            <p:nvPr/>
          </p:nvSpPr>
          <p:spPr>
            <a:xfrm>
              <a:off x="2591056" y="4252411"/>
              <a:ext cx="13054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Collaboration</a:t>
              </a:r>
              <a:endParaRPr lang="en-US" sz="1600" dirty="0"/>
            </a:p>
          </p:txBody>
        </p:sp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6E584DDC-8346-4E6F-895E-A410A3C6F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97074" y="4566333"/>
              <a:ext cx="1493387" cy="1194281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312B780-9FAE-4F88-9A5B-41B180B89211}"/>
              </a:ext>
            </a:extLst>
          </p:cNvPr>
          <p:cNvGrpSpPr/>
          <p:nvPr/>
        </p:nvGrpSpPr>
        <p:grpSpPr>
          <a:xfrm>
            <a:off x="1430386" y="2315327"/>
            <a:ext cx="2598565" cy="1349259"/>
            <a:chOff x="1156066" y="2315327"/>
            <a:chExt cx="2598565" cy="1349259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C318A4B8-521B-432C-8D87-BB41FEE76BE9}"/>
                </a:ext>
              </a:extLst>
            </p:cNvPr>
            <p:cNvGrpSpPr/>
            <p:nvPr/>
          </p:nvGrpSpPr>
          <p:grpSpPr>
            <a:xfrm>
              <a:off x="2217857" y="2315327"/>
              <a:ext cx="1536774" cy="1349259"/>
              <a:chOff x="2217857" y="2315327"/>
              <a:chExt cx="1536774" cy="1349259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B3FEA80-60E0-4E67-A863-E1B18A924ABF}"/>
                  </a:ext>
                </a:extLst>
              </p:cNvPr>
              <p:cNvSpPr txBox="1"/>
              <p:nvPr/>
            </p:nvSpPr>
            <p:spPr>
              <a:xfrm>
                <a:off x="2217857" y="2315327"/>
                <a:ext cx="5414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Solo</a:t>
                </a:r>
                <a:endParaRPr lang="en-US" sz="1600" dirty="0"/>
              </a:p>
            </p:txBody>
          </p:sp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56346186-67AF-4E0B-BAF1-F8FADEB60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9723" y="2575257"/>
                <a:ext cx="1204908" cy="1089329"/>
              </a:xfrm>
              <a:prstGeom prst="rect">
                <a:avLst/>
              </a:prstGeom>
            </p:spPr>
          </p:pic>
        </p:grpSp>
        <p:pic>
          <p:nvPicPr>
            <p:cNvPr id="18" name="Graphique 17" descr="Ordinateur">
              <a:extLst>
                <a:ext uri="{FF2B5EF4-FFF2-40B4-BE49-F238E27FC236}">
                  <a16:creationId xmlns:a16="http://schemas.microsoft.com/office/drawing/2014/main" id="{6DC8E944-6BC6-423B-BC41-FD7F5B07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6066" y="2653881"/>
              <a:ext cx="1010705" cy="1010705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0533D7E-D04B-4136-B8A9-E64B745C2FF5}"/>
                </a:ext>
              </a:extLst>
            </p:cNvPr>
            <p:cNvSpPr txBox="1"/>
            <p:nvPr/>
          </p:nvSpPr>
          <p:spPr>
            <a:xfrm>
              <a:off x="2207258" y="3034485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10925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FACC701-E1FD-4F0B-8D80-535BD35C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439"/>
            <a:ext cx="10515600" cy="3624263"/>
          </a:xfrm>
        </p:spPr>
        <p:txBody>
          <a:bodyPr/>
          <a:lstStyle/>
          <a:p>
            <a:r>
              <a:rPr lang="fr-FR" sz="2400" dirty="0"/>
              <a:t>User </a:t>
            </a:r>
            <a:r>
              <a:rPr lang="fr-FR" sz="2400" dirty="0" err="1"/>
              <a:t>studies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domain</a:t>
            </a:r>
            <a:r>
              <a:rPr lang="fr-FR" sz="2400" dirty="0"/>
              <a:t> experts: </a:t>
            </a:r>
          </a:p>
          <a:p>
            <a:pPr lvl="1"/>
            <a:endParaRPr lang="fr-FR" sz="2000" dirty="0"/>
          </a:p>
          <a:p>
            <a:pPr lvl="1"/>
            <a:r>
              <a:rPr lang="fr-FR" sz="2000" dirty="0" err="1"/>
              <a:t>Usability</a:t>
            </a:r>
            <a:endParaRPr lang="fr-FR" sz="2000" dirty="0"/>
          </a:p>
          <a:p>
            <a:endParaRPr lang="fr-FR" sz="24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r>
              <a:rPr lang="fr-FR" sz="2000" dirty="0"/>
              <a:t>Subjective </a:t>
            </a:r>
            <a:r>
              <a:rPr lang="fr-FR" sz="2000" dirty="0" err="1"/>
              <a:t>Views</a:t>
            </a:r>
            <a:endParaRPr lang="fr-FR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A85262-EEDF-4B55-A1B4-32FA48528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Missing</a:t>
            </a:r>
            <a:r>
              <a:rPr lang="fr-FR" dirty="0"/>
              <a:t>?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822FC8-DA37-4DAC-80B6-629144451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F709471-3928-4D2E-999C-A9477067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288175-B979-4227-8CD9-13EAB612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95</a:t>
            </a:fld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128DAE-3F15-48BF-853C-A4000174C8B0}"/>
              </a:ext>
            </a:extLst>
          </p:cNvPr>
          <p:cNvGrpSpPr/>
          <p:nvPr/>
        </p:nvGrpSpPr>
        <p:grpSpPr>
          <a:xfrm>
            <a:off x="3474720" y="3512937"/>
            <a:ext cx="7965252" cy="1763913"/>
            <a:chOff x="3243768" y="3647745"/>
            <a:chExt cx="8526427" cy="188818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19E702A5-3920-4308-9E5B-36E17B547E45}"/>
                </a:ext>
              </a:extLst>
            </p:cNvPr>
            <p:cNvGrpSpPr/>
            <p:nvPr/>
          </p:nvGrpSpPr>
          <p:grpSpPr>
            <a:xfrm>
              <a:off x="3243768" y="3682034"/>
              <a:ext cx="8496675" cy="1703920"/>
              <a:chOff x="425356" y="3631642"/>
              <a:chExt cx="11341288" cy="2274377"/>
            </a:xfrm>
          </p:grpSpPr>
          <p:pic>
            <p:nvPicPr>
              <p:cNvPr id="8" name="Graphique 7">
                <a:extLst>
                  <a:ext uri="{FF2B5EF4-FFF2-40B4-BE49-F238E27FC236}">
                    <a16:creationId xmlns:a16="http://schemas.microsoft.com/office/drawing/2014/main" id="{67863D45-96C1-4881-8143-EE88357CC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25356" y="3681931"/>
                <a:ext cx="1516190" cy="2224088"/>
              </a:xfrm>
              <a:prstGeom prst="rect">
                <a:avLst/>
              </a:prstGeom>
            </p:spPr>
          </p:pic>
          <p:pic>
            <p:nvPicPr>
              <p:cNvPr id="9" name="Graphique 8">
                <a:extLst>
                  <a:ext uri="{FF2B5EF4-FFF2-40B4-BE49-F238E27FC236}">
                    <a16:creationId xmlns:a16="http://schemas.microsoft.com/office/drawing/2014/main" id="{A9710C1E-E28D-45DA-95BF-80AA0C5523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207965" y="4109244"/>
                <a:ext cx="1516190" cy="1796775"/>
              </a:xfrm>
              <a:prstGeom prst="rect">
                <a:avLst/>
              </a:prstGeom>
            </p:spPr>
          </p:pic>
          <p:pic>
            <p:nvPicPr>
              <p:cNvPr id="10" name="Graphique 9">
                <a:extLst>
                  <a:ext uri="{FF2B5EF4-FFF2-40B4-BE49-F238E27FC236}">
                    <a16:creationId xmlns:a16="http://schemas.microsoft.com/office/drawing/2014/main" id="{B827AF87-B859-4351-A24E-E5A2016B1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421915" y="3631642"/>
                <a:ext cx="2661048" cy="2223577"/>
              </a:xfrm>
              <a:prstGeom prst="rect">
                <a:avLst/>
              </a:prstGeom>
            </p:spPr>
          </p:pic>
          <p:pic>
            <p:nvPicPr>
              <p:cNvPr id="11" name="Graphique 10">
                <a:extLst>
                  <a:ext uri="{FF2B5EF4-FFF2-40B4-BE49-F238E27FC236}">
                    <a16:creationId xmlns:a16="http://schemas.microsoft.com/office/drawing/2014/main" id="{1FB0EBFC-66A9-4DBA-A033-732E390CB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349380" y="4197583"/>
                <a:ext cx="2417264" cy="1632236"/>
              </a:xfrm>
              <a:prstGeom prst="rect">
                <a:avLst/>
              </a:prstGeom>
            </p:spPr>
          </p:pic>
          <p:pic>
            <p:nvPicPr>
              <p:cNvPr id="12" name="Graphique 11">
                <a:extLst>
                  <a:ext uri="{FF2B5EF4-FFF2-40B4-BE49-F238E27FC236}">
                    <a16:creationId xmlns:a16="http://schemas.microsoft.com/office/drawing/2014/main" id="{022334F0-1F1B-4B35-A173-880E19C3B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3990572" y="4109244"/>
                <a:ext cx="2164922" cy="1796775"/>
              </a:xfrm>
              <a:prstGeom prst="rect">
                <a:avLst/>
              </a:prstGeom>
            </p:spPr>
          </p:pic>
        </p:grp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CD516CC-A8FE-495E-ACD4-06F9E79C42EA}"/>
                </a:ext>
              </a:extLst>
            </p:cNvPr>
            <p:cNvSpPr/>
            <p:nvPr/>
          </p:nvSpPr>
          <p:spPr>
            <a:xfrm>
              <a:off x="3243768" y="3652041"/>
              <a:ext cx="2542847" cy="188389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232B16C-0ABE-4F4C-8A96-71D4A1E871E3}"/>
                </a:ext>
              </a:extLst>
            </p:cNvPr>
            <p:cNvSpPr/>
            <p:nvPr/>
          </p:nvSpPr>
          <p:spPr>
            <a:xfrm>
              <a:off x="5823394" y="3647745"/>
              <a:ext cx="1810968" cy="188389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FA65308-3E94-459C-818D-339E47C2A976}"/>
                </a:ext>
              </a:extLst>
            </p:cNvPr>
            <p:cNvSpPr/>
            <p:nvPr/>
          </p:nvSpPr>
          <p:spPr>
            <a:xfrm>
              <a:off x="7664114" y="3652041"/>
              <a:ext cx="4106081" cy="188389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9B25B23-E9CA-4BE4-BED5-F41725EF9084}"/>
              </a:ext>
            </a:extLst>
          </p:cNvPr>
          <p:cNvGrpSpPr/>
          <p:nvPr/>
        </p:nvGrpSpPr>
        <p:grpSpPr>
          <a:xfrm>
            <a:off x="3474720" y="2527133"/>
            <a:ext cx="2466745" cy="788771"/>
            <a:chOff x="8153400" y="980097"/>
            <a:chExt cx="2466745" cy="788771"/>
          </a:xfrm>
        </p:grpSpPr>
        <p:pic>
          <p:nvPicPr>
            <p:cNvPr id="23" name="Graphique 22" descr="Tablette">
              <a:extLst>
                <a:ext uri="{FF2B5EF4-FFF2-40B4-BE49-F238E27FC236}">
                  <a16:creationId xmlns:a16="http://schemas.microsoft.com/office/drawing/2014/main" id="{BFB45E95-F4FE-4F6C-A22C-A475D799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831374" y="980097"/>
              <a:ext cx="788771" cy="788771"/>
            </a:xfrm>
            <a:prstGeom prst="rect">
              <a:avLst/>
            </a:prstGeom>
          </p:spPr>
        </p:pic>
        <p:pic>
          <p:nvPicPr>
            <p:cNvPr id="24" name="Graphique 23" descr="Casque de réalité virtuelle avec un remplissage uni">
              <a:extLst>
                <a:ext uri="{FF2B5EF4-FFF2-40B4-BE49-F238E27FC236}">
                  <a16:creationId xmlns:a16="http://schemas.microsoft.com/office/drawing/2014/main" id="{298C148B-C246-4B11-BD1A-3EA25B82F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153400" y="980097"/>
              <a:ext cx="763482" cy="763482"/>
            </a:xfrm>
            <a:prstGeom prst="rect">
              <a:avLst/>
            </a:prstGeom>
          </p:spPr>
        </p:pic>
        <p:sp>
          <p:nvSpPr>
            <p:cNvPr id="25" name="Croix 24">
              <a:extLst>
                <a:ext uri="{FF2B5EF4-FFF2-40B4-BE49-F238E27FC236}">
                  <a16:creationId xmlns:a16="http://schemas.microsoft.com/office/drawing/2014/main" id="{311A2654-1869-4DA6-9B16-1367E02D4F71}"/>
                </a:ext>
              </a:extLst>
            </p:cNvPr>
            <p:cNvSpPr/>
            <p:nvPr/>
          </p:nvSpPr>
          <p:spPr>
            <a:xfrm>
              <a:off x="9171145" y="1166505"/>
              <a:ext cx="405966" cy="405966"/>
            </a:xfrm>
            <a:prstGeom prst="plus">
              <a:avLst>
                <a:gd name="adj" fmla="val 42143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33044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1B29667-826E-4238-B1BF-B14F0A1A8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6189"/>
            <a:ext cx="10515600" cy="3624263"/>
          </a:xfrm>
        </p:spPr>
        <p:txBody>
          <a:bodyPr/>
          <a:lstStyle/>
          <a:p>
            <a:r>
              <a:rPr lang="en-US" dirty="0"/>
              <a:t>Art: </a:t>
            </a:r>
            <a:r>
              <a:rPr lang="en-US" dirty="0" err="1"/>
              <a:t>Yumin</a:t>
            </a:r>
            <a:r>
              <a:rPr lang="en-US" dirty="0"/>
              <a:t> Hong (https://housenever.github.io/)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Data: Helmholtz-</a:t>
            </a:r>
            <a:r>
              <a:rPr lang="en-US" dirty="0" err="1"/>
              <a:t>Zentrum</a:t>
            </a:r>
            <a:r>
              <a:rPr lang="en-US" dirty="0"/>
              <a:t> Hereon, Germany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Code: https://github.com/MickaelSereno/SciVis_Server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E0E86D1-AD2F-4CD6-B4C7-A7BE8098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Credits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5EBCD1-A21C-48D2-B52F-826E488EE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3ABC6C-BB56-4862-A6CF-19492BCA0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8CCFE9-5E68-480B-AC3A-E6D15CB3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96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8DAFA3-A519-4DFC-B9A0-D1F5E88E2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41" y="1639167"/>
            <a:ext cx="1204908" cy="1089329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D0EF8C64-827F-4CB0-88B7-78F1D9723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0640" y="1642492"/>
            <a:ext cx="1493387" cy="1194281"/>
          </a:xfrm>
          <a:prstGeom prst="rect">
            <a:avLst/>
          </a:prstGeom>
        </p:spPr>
      </p:pic>
      <p:pic>
        <p:nvPicPr>
          <p:cNvPr id="9" name="Image 8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2D876F81-0837-4615-8439-5E56B003C7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3022312"/>
            <a:ext cx="2621280" cy="14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608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FFC7683-C09F-440F-8FDD-B43E44E2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Publications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51150C-8E29-45ED-ABDA-87EB8AF0B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249BEB-A380-4E11-9286-7716DBFF9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412891-7C66-4B22-BB8C-2D3DC2357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97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434DC0-A5CE-49B3-B29B-41517E51C1F7}"/>
              </a:ext>
            </a:extLst>
          </p:cNvPr>
          <p:cNvSpPr txBox="1"/>
          <p:nvPr/>
        </p:nvSpPr>
        <p:spPr>
          <a:xfrm>
            <a:off x="838200" y="1997839"/>
            <a:ext cx="10037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Accepted Full Papers:</a:t>
            </a:r>
          </a:p>
          <a:p>
            <a:pPr marL="800100" lvl="1" indent="-342900" algn="just">
              <a:buAutoNum type="arabicPeriod"/>
            </a:pPr>
            <a:r>
              <a:rPr lang="en-US" b="1" dirty="0"/>
              <a:t>Mickael Sereno</a:t>
            </a:r>
            <a:r>
              <a:rPr lang="en-US" dirty="0"/>
              <a:t>, L. </a:t>
            </a:r>
            <a:r>
              <a:rPr lang="en-US" dirty="0" err="1"/>
              <a:t>Besançon</a:t>
            </a:r>
            <a:r>
              <a:rPr lang="en-US" dirty="0"/>
              <a:t>, and T. Isenberg, “</a:t>
            </a:r>
            <a:r>
              <a:rPr lang="en-US" u="sng" dirty="0"/>
              <a:t>Point specification in collaborative visualization for 3d scalar fields using augmented reality</a:t>
            </a:r>
            <a:r>
              <a:rPr lang="en-US" dirty="0"/>
              <a:t>,” Springer Virtual Reality, 2021, to appear</a:t>
            </a:r>
          </a:p>
          <a:p>
            <a:pPr marL="800100" lvl="1" indent="-342900" algn="just">
              <a:buAutoNum type="arabicPeriod"/>
            </a:pPr>
            <a:r>
              <a:rPr lang="en-US" b="1" dirty="0"/>
              <a:t>Mickael Sereno</a:t>
            </a:r>
            <a:r>
              <a:rPr lang="en-US" dirty="0"/>
              <a:t>, X. Wang, L. </a:t>
            </a:r>
            <a:r>
              <a:rPr lang="en-US" dirty="0" err="1"/>
              <a:t>Besançon</a:t>
            </a:r>
            <a:r>
              <a:rPr lang="en-US" dirty="0"/>
              <a:t>, M. J. </a:t>
            </a:r>
            <a:r>
              <a:rPr lang="en-US" dirty="0" err="1"/>
              <a:t>Mcguffin</a:t>
            </a:r>
            <a:r>
              <a:rPr lang="en-US" dirty="0"/>
              <a:t>, and T. Isenberg, “</a:t>
            </a:r>
            <a:r>
              <a:rPr lang="en-US" u="sng" dirty="0"/>
              <a:t>Collaborative work in augmented reality: A survey</a:t>
            </a:r>
            <a:r>
              <a:rPr lang="en-US" dirty="0"/>
              <a:t>,” TVCG, 2020, to appear</a:t>
            </a:r>
          </a:p>
          <a:p>
            <a:pPr marL="800100" lvl="1" indent="-342900" algn="just">
              <a:buAutoNum type="arabicPeriod"/>
            </a:pPr>
            <a:r>
              <a:rPr lang="en-US" dirty="0"/>
              <a:t>X. Wang, L. </a:t>
            </a:r>
            <a:r>
              <a:rPr lang="en-US" dirty="0" err="1"/>
              <a:t>Besançon</a:t>
            </a:r>
            <a:r>
              <a:rPr lang="en-US" dirty="0"/>
              <a:t>, D. Rousseau, </a:t>
            </a:r>
            <a:r>
              <a:rPr lang="en-US" b="1" dirty="0"/>
              <a:t>Mickael Sereno</a:t>
            </a:r>
            <a:r>
              <a:rPr lang="en-US" dirty="0"/>
              <a:t>, M. Ammi, and T. Isenberg, “</a:t>
            </a:r>
            <a:r>
              <a:rPr lang="en-US" u="sng" dirty="0"/>
              <a:t>Towards an understanding of augmented reality extensions for existing 3D data analysis tools</a:t>
            </a:r>
            <a:r>
              <a:rPr lang="en-US" dirty="0"/>
              <a:t>,” CHI, 2020</a:t>
            </a:r>
          </a:p>
          <a:p>
            <a:pPr marL="800100" lvl="1" indent="-342900" algn="just">
              <a:buAutoNum type="arabicPeriod"/>
            </a:pPr>
            <a:r>
              <a:rPr lang="en-US" dirty="0"/>
              <a:t>L. </a:t>
            </a:r>
            <a:r>
              <a:rPr lang="en-US" dirty="0" err="1"/>
              <a:t>Besançon</a:t>
            </a:r>
            <a:r>
              <a:rPr lang="en-US" dirty="0"/>
              <a:t>, </a:t>
            </a:r>
            <a:r>
              <a:rPr lang="en-US" b="1" dirty="0"/>
              <a:t>Mickael Sereno</a:t>
            </a:r>
            <a:r>
              <a:rPr lang="en-US" dirty="0"/>
              <a:t>, M. Ammi, L. Yu, and T. Isenberg, “</a:t>
            </a:r>
            <a:r>
              <a:rPr lang="en-US" u="sng" dirty="0"/>
              <a:t>Hybrid touch/tangible spatial 3D data selection</a:t>
            </a:r>
            <a:r>
              <a:rPr lang="en-US" dirty="0"/>
              <a:t>,” </a:t>
            </a:r>
            <a:r>
              <a:rPr lang="en-US" dirty="0" err="1"/>
              <a:t>EuroVis</a:t>
            </a:r>
            <a:r>
              <a:rPr lang="en-US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5531032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FFC7683-C09F-440F-8FDD-B43E44E2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Publications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51150C-8E29-45ED-ABDA-87EB8AF0B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2249BEB-A380-4E11-9286-7716DBFF9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412891-7C66-4B22-BB8C-2D3DC2357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98</a:t>
            </a:fld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E434DC0-A5CE-49B3-B29B-41517E51C1F7}"/>
              </a:ext>
            </a:extLst>
          </p:cNvPr>
          <p:cNvSpPr txBox="1"/>
          <p:nvPr/>
        </p:nvSpPr>
        <p:spPr>
          <a:xfrm>
            <a:off x="838200" y="1717204"/>
            <a:ext cx="1003744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Full Papers In Submission:</a:t>
            </a:r>
          </a:p>
          <a:p>
            <a:pPr lvl="1" algn="just"/>
            <a:r>
              <a:rPr lang="en-US" dirty="0"/>
              <a:t>5. </a:t>
            </a:r>
            <a:r>
              <a:rPr lang="en-US" b="1" dirty="0"/>
              <a:t>Mickael Sereno</a:t>
            </a:r>
            <a:r>
              <a:rPr lang="en-US" dirty="0"/>
              <a:t>, S. </a:t>
            </a:r>
            <a:r>
              <a:rPr lang="en-US" dirty="0" err="1"/>
              <a:t>Gosset</a:t>
            </a:r>
            <a:r>
              <a:rPr lang="en-US" dirty="0"/>
              <a:t>, L. </a:t>
            </a:r>
            <a:r>
              <a:rPr lang="en-US" dirty="0" err="1"/>
              <a:t>Besançon</a:t>
            </a:r>
            <a:r>
              <a:rPr lang="en-US" dirty="0"/>
              <a:t>, and T. Isenberg, “</a:t>
            </a:r>
            <a:r>
              <a:rPr lang="en-US" u="sng" dirty="0"/>
              <a:t>Hybrid touch/tangible spatial selection in augmented reality</a:t>
            </a:r>
            <a:r>
              <a:rPr lang="en-US" dirty="0"/>
              <a:t>,” </a:t>
            </a:r>
            <a:r>
              <a:rPr lang="en-US" dirty="0" err="1"/>
              <a:t>EuroVis</a:t>
            </a:r>
            <a:r>
              <a:rPr lang="en-US" dirty="0"/>
              <a:t>, 2022</a:t>
            </a:r>
          </a:p>
          <a:p>
            <a:pPr lvl="1" algn="just"/>
            <a:endParaRPr lang="en-US" dirty="0"/>
          </a:p>
          <a:p>
            <a:pPr algn="just"/>
            <a:r>
              <a:rPr lang="en-US" dirty="0"/>
              <a:t>Workshop Papers:</a:t>
            </a:r>
          </a:p>
          <a:p>
            <a:pPr lvl="1" algn="just"/>
            <a:r>
              <a:rPr lang="en-US" dirty="0"/>
              <a:t>6. X. Wang, L. </a:t>
            </a:r>
            <a:r>
              <a:rPr lang="en-US" dirty="0" err="1"/>
              <a:t>Besançon</a:t>
            </a:r>
            <a:r>
              <a:rPr lang="en-US" dirty="0"/>
              <a:t>, F. </a:t>
            </a:r>
            <a:r>
              <a:rPr lang="en-US" dirty="0" err="1"/>
              <a:t>Guéniat</a:t>
            </a:r>
            <a:r>
              <a:rPr lang="en-US" dirty="0"/>
              <a:t>, </a:t>
            </a:r>
            <a:r>
              <a:rPr lang="en-US" b="1" dirty="0"/>
              <a:t>Mickael Sereno</a:t>
            </a:r>
            <a:r>
              <a:rPr lang="en-US" dirty="0"/>
              <a:t>, M. Ammi, and T. Isenberg, “</a:t>
            </a:r>
            <a:r>
              <a:rPr lang="en-US" u="sng" dirty="0"/>
              <a:t>A vision of bringing immersive visualization to scientific workflows</a:t>
            </a:r>
            <a:r>
              <a:rPr lang="en-US" dirty="0"/>
              <a:t>,” CHI-IA, 2019</a:t>
            </a:r>
          </a:p>
          <a:p>
            <a:pPr lvl="1" algn="just"/>
            <a:endParaRPr lang="en-US" dirty="0"/>
          </a:p>
          <a:p>
            <a:pPr algn="just"/>
            <a:r>
              <a:rPr lang="en-US" dirty="0"/>
              <a:t>Extended Abstracts (Posters):</a:t>
            </a:r>
          </a:p>
          <a:p>
            <a:pPr lvl="1" algn="just"/>
            <a:r>
              <a:rPr lang="en-US" dirty="0"/>
              <a:t>7. </a:t>
            </a:r>
            <a:r>
              <a:rPr lang="en-US" b="1" dirty="0"/>
              <a:t>Mickael Sereno </a:t>
            </a:r>
            <a:r>
              <a:rPr lang="en-US" dirty="0"/>
              <a:t>and T. Isenberg, “</a:t>
            </a:r>
            <a:r>
              <a:rPr lang="en-US" u="sng" dirty="0"/>
              <a:t>Subjective views in co-located augmented reality — initial design</a:t>
            </a:r>
            <a:r>
              <a:rPr lang="en-US" dirty="0"/>
              <a:t>,” VIS, 2020</a:t>
            </a:r>
          </a:p>
          <a:p>
            <a:pPr lvl="1" algn="just"/>
            <a:r>
              <a:rPr lang="en-US" dirty="0"/>
              <a:t>8. S. </a:t>
            </a:r>
            <a:r>
              <a:rPr lang="en-US" dirty="0" err="1"/>
              <a:t>Gosset</a:t>
            </a:r>
            <a:r>
              <a:rPr lang="en-US" dirty="0"/>
              <a:t>, </a:t>
            </a:r>
            <a:r>
              <a:rPr lang="en-US" b="1" dirty="0"/>
              <a:t>Mickael Sereno</a:t>
            </a:r>
            <a:r>
              <a:rPr lang="en-US" dirty="0"/>
              <a:t>, L. </a:t>
            </a:r>
            <a:r>
              <a:rPr lang="en-US" dirty="0" err="1"/>
              <a:t>Besançon</a:t>
            </a:r>
            <a:r>
              <a:rPr lang="en-US" dirty="0"/>
              <a:t>, and T. Isenberg, “</a:t>
            </a:r>
            <a:r>
              <a:rPr lang="en-US" u="sng" dirty="0"/>
              <a:t>Tangible volumetric brushing in augmented reality</a:t>
            </a:r>
            <a:r>
              <a:rPr lang="en-US" dirty="0"/>
              <a:t>,” VIS, 2020</a:t>
            </a:r>
          </a:p>
          <a:p>
            <a:pPr lvl="1" algn="just"/>
            <a:r>
              <a:rPr lang="en-US" dirty="0"/>
              <a:t>9. </a:t>
            </a:r>
            <a:r>
              <a:rPr lang="en-US" b="1" dirty="0"/>
              <a:t>Mickael Sereno</a:t>
            </a:r>
            <a:r>
              <a:rPr lang="en-US" dirty="0"/>
              <a:t>, L. </a:t>
            </a:r>
            <a:r>
              <a:rPr lang="en-US" dirty="0" err="1"/>
              <a:t>Besançon</a:t>
            </a:r>
            <a:r>
              <a:rPr lang="en-US" dirty="0"/>
              <a:t>, and T. Isenberg, “</a:t>
            </a:r>
            <a:r>
              <a:rPr lang="en-US" u="sng" dirty="0"/>
              <a:t>Supporting volumetric data visualization and analysis by combining augmented reality visuals with multi-touch input</a:t>
            </a:r>
            <a:r>
              <a:rPr lang="en-US" dirty="0"/>
              <a:t>,” </a:t>
            </a:r>
            <a:r>
              <a:rPr lang="en-US" dirty="0" err="1"/>
              <a:t>EuroVis</a:t>
            </a:r>
            <a:r>
              <a:rPr lang="en-US" dirty="0"/>
              <a:t>, 2019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0068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487A65-D9C9-4661-ACC1-6E734E80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F590FD-4CFD-4E69-9A92-D55CEC79A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Mickaël Sereno - AVIZ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79CF97-5005-451A-BE93-51D2CAD0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14/12/2021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A6FF5-A0E2-49D6-ABAD-12216ACF5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6CCE0-E85D-496C-9D56-F3AC26194578}" type="slidenum">
              <a:rPr lang="fr-FR" smtClean="0"/>
              <a:pPr/>
              <a:t>99</a:t>
            </a:fld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2A2361B-3C4E-4878-AC89-F5ADA2B55F94}"/>
              </a:ext>
            </a:extLst>
          </p:cNvPr>
          <p:cNvSpPr/>
          <p:nvPr/>
        </p:nvSpPr>
        <p:spPr>
          <a:xfrm>
            <a:off x="845820" y="1736733"/>
            <a:ext cx="10507980" cy="76835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i="0" u="none" strike="noStrike" baseline="0" dirty="0">
                <a:solidFill>
                  <a:schemeClr val="tx1"/>
                </a:solidFill>
                <a:latin typeface="NimbusRomNo9L-Medi"/>
              </a:rPr>
              <a:t>RQ1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Medi"/>
              </a:rPr>
              <a:t>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"/>
              </a:rPr>
              <a:t>How complementary can multi-touch tablets and AR-HMDs be to collaboratively explore 3D data?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99E7820-0300-4C64-B8F0-4C5FDDF19F4C}"/>
              </a:ext>
            </a:extLst>
          </p:cNvPr>
          <p:cNvSpPr/>
          <p:nvPr/>
        </p:nvSpPr>
        <p:spPr>
          <a:xfrm>
            <a:off x="845820" y="2628588"/>
            <a:ext cx="10507980" cy="76835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u="none" strike="noStrike" baseline="0" dirty="0">
                <a:solidFill>
                  <a:schemeClr val="tx1"/>
                </a:solidFill>
                <a:latin typeface="NimbusRomNo9L-Medi"/>
              </a:rPr>
              <a:t>RQ2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Medi"/>
              </a:rPr>
              <a:t>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"/>
              </a:rPr>
              <a:t>To specify points in volumetric dataset, what interaction technique(s) support(s) best users’ understanding, co-presence, and performance, in a collaborative AR environment?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68FCAC4-B4A8-46BD-A863-F1C5C1E2656A}"/>
              </a:ext>
            </a:extLst>
          </p:cNvPr>
          <p:cNvSpPr/>
          <p:nvPr/>
        </p:nvSpPr>
        <p:spPr>
          <a:xfrm>
            <a:off x="845820" y="3520444"/>
            <a:ext cx="10507980" cy="76835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i="0" u="none" strike="noStrike" baseline="0" dirty="0">
                <a:solidFill>
                  <a:schemeClr val="tx1"/>
                </a:solidFill>
                <a:latin typeface="NimbusRomNo9L-Medi"/>
              </a:rPr>
              <a:t>RQ3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Medi"/>
              </a:rPr>
              <a:t>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"/>
              </a:rPr>
              <a:t>To specify regions of interest, what are the implications of a tangible multi-touch tablet where its 3D position has meanings in the AR space compared to the original Tangible Brush which decouples the input and output spaces?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FE77C3D-CB7A-49F4-BF5B-9769C9D018FB}"/>
              </a:ext>
            </a:extLst>
          </p:cNvPr>
          <p:cNvSpPr/>
          <p:nvPr/>
        </p:nvSpPr>
        <p:spPr>
          <a:xfrm>
            <a:off x="838200" y="4401822"/>
            <a:ext cx="10507980" cy="76835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400" b="1" i="0" u="none" strike="noStrike" baseline="0" dirty="0">
                <a:solidFill>
                  <a:schemeClr val="tx1"/>
                </a:solidFill>
                <a:latin typeface="NimbusRomNo9L-Medi"/>
              </a:rPr>
              <a:t>RQ4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NimbusRomNo9L-Medi"/>
              </a:rPr>
              <a:t>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"/>
              </a:rPr>
              <a:t>As a side effect (post-hoc research question) of the interaction modalities I studied, what are the main benefits and limitations of direct interaction mappings compared to remote ones for one-user and collaborative environments?</a:t>
            </a:r>
            <a:endParaRPr lang="en-US" sz="1400" i="1" dirty="0">
              <a:solidFill>
                <a:schemeClr val="tx1"/>
              </a:solidFill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466AC14-A406-49C0-84AD-F8399EB12060}"/>
              </a:ext>
            </a:extLst>
          </p:cNvPr>
          <p:cNvSpPr/>
          <p:nvPr/>
        </p:nvSpPr>
        <p:spPr>
          <a:xfrm>
            <a:off x="838200" y="5283200"/>
            <a:ext cx="10507980" cy="768350"/>
          </a:xfrm>
          <a:prstGeom prst="roundRect">
            <a:avLst/>
          </a:prstGeom>
          <a:solidFill>
            <a:srgbClr val="D9D9D9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i="0" u="none" strike="noStrike" baseline="0" dirty="0">
                <a:solidFill>
                  <a:schemeClr val="tx1"/>
                </a:solidFill>
                <a:latin typeface="NimbusRomNo9L-Medi"/>
              </a:rPr>
              <a:t>RQ5</a:t>
            </a:r>
            <a:r>
              <a:rPr lang="en-US" sz="1400" b="0" i="0" u="none" strike="noStrike" baseline="0" dirty="0">
                <a:solidFill>
                  <a:schemeClr val="tx1"/>
                </a:solidFill>
                <a:latin typeface="NimbusRomNo9L-Medi"/>
              </a:rPr>
              <a:t>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"/>
              </a:rPr>
              <a:t>What are the subjective views advantages and disadvantages during the collaboration following the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Ital"/>
              </a:rPr>
              <a:t>modifier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"/>
              </a:rPr>
              <a:t>and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Ital"/>
              </a:rPr>
              <a:t>appearance </a:t>
            </a:r>
            <a:r>
              <a:rPr lang="en-US" sz="1400" b="0" i="1" u="none" strike="noStrike" baseline="0" dirty="0">
                <a:solidFill>
                  <a:schemeClr val="tx1"/>
                </a:solidFill>
                <a:latin typeface="NimbusRomNo9L-Regu"/>
              </a:rPr>
              <a:t>dimensions for volumetric scientific datasets? Which interaction techniques and visualizations support them best with regard to the users’ understanding, co-presence, and performance?</a:t>
            </a:r>
            <a:endParaRPr lang="en-US" sz="1400" i="1" dirty="0">
              <a:solidFill>
                <a:schemeClr val="tx1"/>
              </a:solidFill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093EF74-9EBA-4814-A48D-B50FF874F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22166" y="335436"/>
            <a:ext cx="1624014" cy="129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698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3|8.4|19.6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.3|2.2|7.9|7.3|1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.3|2.2|7.9|7.3|1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46639</TotalTime>
  <Words>3772</Words>
  <Application>Microsoft Office PowerPoint</Application>
  <PresentationFormat>Grand écran</PresentationFormat>
  <Paragraphs>940</Paragraphs>
  <Slides>99</Slides>
  <Notes>22</Notes>
  <HiddenSlides>23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99</vt:i4>
      </vt:variant>
    </vt:vector>
  </HeadingPairs>
  <TitlesOfParts>
    <vt:vector size="110" baseType="lpstr">
      <vt:lpstr>Arial</vt:lpstr>
      <vt:lpstr>Arial,Bold</vt:lpstr>
      <vt:lpstr>Avenir Next</vt:lpstr>
      <vt:lpstr>Calibri</vt:lpstr>
      <vt:lpstr>Calibri Light</vt:lpstr>
      <vt:lpstr>Helvetica Neue</vt:lpstr>
      <vt:lpstr>NimbusRomNo9L-Medi</vt:lpstr>
      <vt:lpstr>NimbusRomNo9L-Regu</vt:lpstr>
      <vt:lpstr>NimbusRomNo9L-ReguItal</vt:lpstr>
      <vt:lpstr>Times New Roman</vt:lpstr>
      <vt:lpstr>Office Theme</vt:lpstr>
      <vt:lpstr>Collaborative Data Exploration and Discussion with Augmented Reality Support</vt:lpstr>
      <vt:lpstr>What are Data Visualization and Data Exploration? Visual Analytics</vt:lpstr>
      <vt:lpstr>What is Augmented Reality (AR)? Merge virtual and real</vt:lpstr>
      <vt:lpstr>How to start this PhD? Reading Surveys and Summaries</vt:lpstr>
      <vt:lpstr>At the Beginning, a Survey (TVCG 2020) Mickaël Sereno, Lonni Besançon, Xiyao Wang, Michael McGuffin, Tobias Isenberg</vt:lpstr>
      <vt:lpstr>At the Beginning, a Survey (TVCG 2020) Method: 18 + 50  68 papers</vt:lpstr>
      <vt:lpstr>At the Beginning, a Survey (TVCG 2020) Background and Taxonomy</vt:lpstr>
      <vt:lpstr>Présentation PowerPoint</vt:lpstr>
      <vt:lpstr>General Guideline: Role and Hardware</vt:lpstr>
      <vt:lpstr>General Guideline: Awareness: understanding of another’s interaction</vt:lpstr>
      <vt:lpstr>Collaborative Immersive Analytics Billinghurst et al., “Collaborative immersive analytics,” 2018</vt:lpstr>
      <vt:lpstr>Collaborative Immersive Analytics Billinghurst et al., “Collaborative immersive analytics,” 2018</vt:lpstr>
      <vt:lpstr>Head-Mounted Displays as AR devices</vt:lpstr>
      <vt:lpstr>Présentation PowerPoint</vt:lpstr>
      <vt:lpstr>Headsets and Interactions The need of NUMEROUS exploratory tools</vt:lpstr>
      <vt:lpstr>Head-Mounted Displays and Interactions The available interfaces</vt:lpstr>
      <vt:lpstr>Head-Mounted Displays and Interactions Hybrid Environment</vt:lpstr>
      <vt:lpstr>Head-Mounted Displays and Interaction Hybrid Environment</vt:lpstr>
      <vt:lpstr>Head-Mounted Displays and Interaction Hybrid Environment</vt:lpstr>
      <vt:lpstr>Head-Mounted Displays and Interaction Hybrid Environment</vt:lpstr>
      <vt:lpstr>But Collaboration First Headsets +Tablets</vt:lpstr>
      <vt:lpstr>What Research Axis? N(Analytics) = ε</vt:lpstr>
      <vt:lpstr>Specifying Points (Springer Virtual Reality, 2021) Mickaël Sereno, L. Besançon, T. Isenberg</vt:lpstr>
      <vt:lpstr>Specifying Points (Springer Virtual Reality, 2021) Mickaël Sereno, L. Besançon, T. Isenberg</vt:lpstr>
      <vt:lpstr>Specifying Points: The Techniques</vt:lpstr>
      <vt:lpstr>Specifying Points: « Dataset »</vt:lpstr>
      <vt:lpstr>Specifying Points: Tasks 12 pairs (= 24) of Participants. Within-subject.</vt:lpstr>
      <vt:lpstr>Specifying Points: Measures Dependent Variables</vt:lpstr>
      <vt:lpstr>Specifying Points: Results</vt:lpstr>
      <vt:lpstr>Specifying Points: Results Speed (with and without outliers). Error bars are 95% Cis</vt:lpstr>
      <vt:lpstr>Specifying Points: Results Accuracy (with and without outliers). Error bars are 95% Cis</vt:lpstr>
      <vt:lpstr>Specifying Points: Results NASA-TLX.</vt:lpstr>
      <vt:lpstr>Specifying Points: Results Co-Presence, Understanding, and Preference (95% Confidence Intervals).</vt:lpstr>
      <vt:lpstr>Specifying Points: Conclusions</vt:lpstr>
      <vt:lpstr>Next Project: Specifying Points Specifying Regions</vt:lpstr>
      <vt:lpstr>Specifying Regions A general technique</vt:lpstr>
      <vt:lpstr>The Original Tangible Brush (2019)</vt:lpstr>
      <vt:lpstr>Tangible Brush, Principles</vt:lpstr>
      <vt:lpstr>Tangible Brush, Perspective vs. Orthographic</vt:lpstr>
      <vt:lpstr>Tangible Brush, Perspective vs. Orthographic</vt:lpstr>
      <vt:lpstr>Tangible Brush, Two Screens</vt:lpstr>
      <vt:lpstr>Tangible Brush, Accurate BUT Mentally Demanding</vt:lpstr>
      <vt:lpstr>Specifying Regions – From 2D to 3D Mickaël Sereno, S. Gosset, L. Besançon, T. Isenberg</vt:lpstr>
      <vt:lpstr>Specifying Regions – Enable Tangible Interactions</vt:lpstr>
      <vt:lpstr>Specifying Regions – Mappings </vt:lpstr>
      <vt:lpstr>Specifying Regions – Directness</vt:lpstr>
      <vt:lpstr>Specifying Regions – Scaling Issue</vt:lpstr>
      <vt:lpstr>Présentation PowerPoint</vt:lpstr>
      <vt:lpstr>Présentation PowerPoint</vt:lpstr>
      <vt:lpstr>Specifying Regions – Unconstrained</vt:lpstr>
      <vt:lpstr>Présentation PowerPoint</vt:lpstr>
      <vt:lpstr>Specifying Regions – User Study</vt:lpstr>
      <vt:lpstr>Specifying Regions – Two User Experiments Within-Subject. Select Red, do not select Blue</vt:lpstr>
      <vt:lpstr>Specifying Regions – Experiment (AR)</vt:lpstr>
      <vt:lpstr>Specifying Regions – Experiment (AR)</vt:lpstr>
      <vt:lpstr>Specifying Regions – Experiment (AR)</vt:lpstr>
      <vt:lpstr>Specifying Regions – Experiment (AR)</vt:lpstr>
      <vt:lpstr>Specifying Regions – Experiment (AR)</vt:lpstr>
      <vt:lpstr>Specifying Regions – Experiment (AR)</vt:lpstr>
      <vt:lpstr>Specifying Regions – AR – Overall</vt:lpstr>
      <vt:lpstr>Specifying Regions – Experiment (AR vs. 2D)</vt:lpstr>
      <vt:lpstr>Specifying Regions – Experiment (AR vs. 2D)</vt:lpstr>
      <vt:lpstr>Specifying Regions – Experiment (AR vs. 2D)</vt:lpstr>
      <vt:lpstr>Specifying Regions – Experiment (AR vs. 2D)</vt:lpstr>
      <vt:lpstr>Specifying Regions – Experiment (AR vs. 2D)</vt:lpstr>
      <vt:lpstr>Specifying Regions – Experiment (AR vs. 2D)</vt:lpstr>
      <vt:lpstr>Specifying Regions – Experiment (AR vs. 2D)</vt:lpstr>
      <vt:lpstr>Specifying Regions – Behaviors (Naïve Approach)</vt:lpstr>
      <vt:lpstr>Specifying Regions – Behaviors (Relative-Aligned)</vt:lpstr>
      <vt:lpstr>Specifying Regions – Behaviors (Relative-Full)</vt:lpstr>
      <vt:lpstr>Specifying Regions – Overall</vt:lpstr>
      <vt:lpstr>Specifying Regions – Future Work</vt:lpstr>
      <vt:lpstr>Direct vs. Indirect Interactions</vt:lpstr>
      <vt:lpstr>Direct vs. Indirect Interactions Users’ preference and general performance</vt:lpstr>
      <vt:lpstr>Interactions + Visualization</vt:lpstr>
      <vt:lpstr>Private Views in Augmented Reality</vt:lpstr>
      <vt:lpstr>An Initial Subjective View – Definition and Problem</vt:lpstr>
      <vt:lpstr>Visualization Context – Initial Designs </vt:lpstr>
      <vt:lpstr>Subjective Views – Examples </vt:lpstr>
      <vt:lpstr>Subjective Views – Examples</vt:lpstr>
      <vt:lpstr>How to Study This? A Real Use-Case Burkard Baschek, Oceanographers, HZG, Germany</vt:lpstr>
      <vt:lpstr>How to Study This? A Real Use-Case Burkard Baschek, Oceanographers, HZG, Germany</vt:lpstr>
      <vt:lpstr>Description of the Environment – AR Headsets</vt:lpstr>
      <vt:lpstr>Description of the Environment – Tablets</vt:lpstr>
      <vt:lpstr>Description of the Environment – Tablets</vt:lpstr>
      <vt:lpstr>Description of the Environment – Tablets</vt:lpstr>
      <vt:lpstr>Logged Annotation – Path data</vt:lpstr>
      <vt:lpstr>Logged Annotation – Path data</vt:lpstr>
      <vt:lpstr>Subjective Views – Examples (Tablets)</vt:lpstr>
      <vt:lpstr>Global Software – Informal Study</vt:lpstr>
      <vt:lpstr>Global Software – Informal Study</vt:lpstr>
      <vt:lpstr>Takeaway messages Contributions: General understandings of AR-HMDs + Tablets</vt:lpstr>
      <vt:lpstr>Takeaway messages Contributions: General understandings of AR-HMDs + Tablets</vt:lpstr>
      <vt:lpstr>Takeaway messages Contributions: General understandings of AR-HMDs + Tablets</vt:lpstr>
      <vt:lpstr>What is Missing?</vt:lpstr>
      <vt:lpstr>Credits</vt:lpstr>
      <vt:lpstr>Publications</vt:lpstr>
      <vt:lpstr>Publications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CHI’ 20</dc:title>
  <dc:creator>Mickael Sereno</dc:creator>
  <cp:lastModifiedBy>Mickael Francisco Sereno</cp:lastModifiedBy>
  <cp:revision>413</cp:revision>
  <dcterms:created xsi:type="dcterms:W3CDTF">2019-07-05T15:00:35Z</dcterms:created>
  <dcterms:modified xsi:type="dcterms:W3CDTF">2021-12-13T16:41:12Z</dcterms:modified>
</cp:coreProperties>
</file>